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38404800"/>
  <p:notesSz cx="6858000" cy="9144000"/>
  <p:defaultTextStyle>
    <a:defPPr>
      <a:defRPr lang="en-US"/>
    </a:defPPr>
    <a:lvl1pPr marL="0" algn="l" defTabSz="4493249" rtl="0" eaLnBrk="1" latinLnBrk="0" hangingPunct="1">
      <a:defRPr sz="8779" kern="1200">
        <a:solidFill>
          <a:schemeClr val="tx1"/>
        </a:solidFill>
        <a:latin typeface="+mn-lt"/>
        <a:ea typeface="+mn-ea"/>
        <a:cs typeface="+mn-cs"/>
      </a:defRPr>
    </a:lvl1pPr>
    <a:lvl2pPr marL="2246624" algn="l" defTabSz="4493249" rtl="0" eaLnBrk="1" latinLnBrk="0" hangingPunct="1">
      <a:defRPr sz="8779" kern="1200">
        <a:solidFill>
          <a:schemeClr val="tx1"/>
        </a:solidFill>
        <a:latin typeface="+mn-lt"/>
        <a:ea typeface="+mn-ea"/>
        <a:cs typeface="+mn-cs"/>
      </a:defRPr>
    </a:lvl2pPr>
    <a:lvl3pPr marL="4493249" algn="l" defTabSz="4493249" rtl="0" eaLnBrk="1" latinLnBrk="0" hangingPunct="1">
      <a:defRPr sz="8779" kern="1200">
        <a:solidFill>
          <a:schemeClr val="tx1"/>
        </a:solidFill>
        <a:latin typeface="+mn-lt"/>
        <a:ea typeface="+mn-ea"/>
        <a:cs typeface="+mn-cs"/>
      </a:defRPr>
    </a:lvl3pPr>
    <a:lvl4pPr marL="6739874" algn="l" defTabSz="4493249" rtl="0" eaLnBrk="1" latinLnBrk="0" hangingPunct="1">
      <a:defRPr sz="8779" kern="1200">
        <a:solidFill>
          <a:schemeClr val="tx1"/>
        </a:solidFill>
        <a:latin typeface="+mn-lt"/>
        <a:ea typeface="+mn-ea"/>
        <a:cs typeface="+mn-cs"/>
      </a:defRPr>
    </a:lvl4pPr>
    <a:lvl5pPr marL="8986501" algn="l" defTabSz="4493249" rtl="0" eaLnBrk="1" latinLnBrk="0" hangingPunct="1">
      <a:defRPr sz="8779" kern="1200">
        <a:solidFill>
          <a:schemeClr val="tx1"/>
        </a:solidFill>
        <a:latin typeface="+mn-lt"/>
        <a:ea typeface="+mn-ea"/>
        <a:cs typeface="+mn-cs"/>
      </a:defRPr>
    </a:lvl5pPr>
    <a:lvl6pPr marL="11233125" algn="l" defTabSz="4493249" rtl="0" eaLnBrk="1" latinLnBrk="0" hangingPunct="1">
      <a:defRPr sz="8779" kern="1200">
        <a:solidFill>
          <a:schemeClr val="tx1"/>
        </a:solidFill>
        <a:latin typeface="+mn-lt"/>
        <a:ea typeface="+mn-ea"/>
        <a:cs typeface="+mn-cs"/>
      </a:defRPr>
    </a:lvl6pPr>
    <a:lvl7pPr marL="13479749" algn="l" defTabSz="4493249" rtl="0" eaLnBrk="1" latinLnBrk="0" hangingPunct="1">
      <a:defRPr sz="8779" kern="1200">
        <a:solidFill>
          <a:schemeClr val="tx1"/>
        </a:solidFill>
        <a:latin typeface="+mn-lt"/>
        <a:ea typeface="+mn-ea"/>
        <a:cs typeface="+mn-cs"/>
      </a:defRPr>
    </a:lvl7pPr>
    <a:lvl8pPr marL="15726375" algn="l" defTabSz="4493249" rtl="0" eaLnBrk="1" latinLnBrk="0" hangingPunct="1">
      <a:defRPr sz="8779" kern="1200">
        <a:solidFill>
          <a:schemeClr val="tx1"/>
        </a:solidFill>
        <a:latin typeface="+mn-lt"/>
        <a:ea typeface="+mn-ea"/>
        <a:cs typeface="+mn-cs"/>
      </a:defRPr>
    </a:lvl8pPr>
    <a:lvl9pPr marL="17972999" algn="l" defTabSz="4493249" rtl="0" eaLnBrk="1" latinLnBrk="0" hangingPunct="1">
      <a:defRPr sz="877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0" userDrawn="1">
          <p15:clr>
            <a:srgbClr val="A4A3A4"/>
          </p15:clr>
        </p15:guide>
        <p15:guide id="2" orient="horz" pos="2772" userDrawn="1">
          <p15:clr>
            <a:srgbClr val="A4A3A4"/>
          </p15:clr>
        </p15:guide>
        <p15:guide id="3" orient="horz" pos="2016" userDrawn="1">
          <p15:clr>
            <a:srgbClr val="A4A3A4"/>
          </p15:clr>
        </p15:guide>
        <p15:guide id="4" orient="horz" pos="1008" userDrawn="1">
          <p15:clr>
            <a:srgbClr val="A4A3A4"/>
          </p15:clr>
        </p15:guide>
        <p15:guide id="5" orient="horz" pos="3780" userDrawn="1">
          <p15:clr>
            <a:srgbClr val="A4A3A4"/>
          </p15:clr>
        </p15:guide>
        <p15:guide id="6" pos="15312" userDrawn="1">
          <p15:clr>
            <a:srgbClr val="A4A3A4"/>
          </p15:clr>
        </p15:guide>
        <p15:guide id="7" pos="24816" userDrawn="1">
          <p15:clr>
            <a:srgbClr val="A4A3A4"/>
          </p15:clr>
        </p15:guide>
        <p15:guide id="8" pos="528" userDrawn="1">
          <p15:clr>
            <a:srgbClr val="A4A3A4"/>
          </p15:clr>
        </p15:guide>
        <p15:guide id="9" pos="8184" userDrawn="1">
          <p15:clr>
            <a:srgbClr val="A4A3A4"/>
          </p15:clr>
        </p15:guide>
        <p15:guide id="10" pos="16104" userDrawn="1">
          <p15:clr>
            <a:srgbClr val="A4A3A4"/>
          </p15:clr>
        </p15:guide>
        <p15:guide id="11" pos="7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7961AB"/>
    <a:srgbClr val="F47B2A"/>
    <a:srgbClr val="ED145B"/>
    <a:srgbClr val="005A98"/>
    <a:srgbClr val="D8E2E7"/>
    <a:srgbClr val="00B7F1"/>
    <a:srgbClr val="58585A"/>
    <a:srgbClr val="BD4F19"/>
    <a:srgbClr val="446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38" autoAdjust="0"/>
    <p:restoredTop sz="94660"/>
  </p:normalViewPr>
  <p:slideViewPr>
    <p:cSldViewPr showGuides="1">
      <p:cViewPr varScale="1">
        <p:scale>
          <a:sx n="21" d="100"/>
          <a:sy n="21" d="100"/>
        </p:scale>
        <p:origin x="1688" y="208"/>
      </p:cViewPr>
      <p:guideLst>
        <p:guide orient="horz" pos="1260"/>
        <p:guide orient="horz" pos="2772"/>
        <p:guide orient="horz" pos="2016"/>
        <p:guide orient="horz" pos="1008"/>
        <p:guide orient="horz" pos="3780"/>
        <p:guide pos="15312"/>
        <p:guide pos="24816"/>
        <p:guide pos="528"/>
        <p:guide pos="8184"/>
        <p:guide pos="16104"/>
        <p:guide pos="7656"/>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r>
              <a:rPr lang="en-US">
                <a:solidFill>
                  <a:schemeClr val="tx1"/>
                </a:solidFill>
              </a:rPr>
              <a:t>Chart 1: Chart Header</a:t>
            </a:r>
          </a:p>
        </c:rich>
      </c:tx>
      <c:layout>
        <c:manualLayout>
          <c:xMode val="edge"/>
          <c:yMode val="edge"/>
          <c:x val="1.0879132532675838E-3"/>
          <c:y val="5.2910052910052907E-3"/>
        </c:manualLayout>
      </c:layout>
      <c:overlay val="1"/>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ED145B"/>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7D4-9545-B2B7-F567E66DDA8A}"/>
              </c:ext>
            </c:extLst>
          </c:dPt>
          <c:dPt>
            <c:idx val="1"/>
            <c:bubble3D val="0"/>
            <c:spPr>
              <a:solidFill>
                <a:srgbClr val="F47B2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47D4-9545-B2B7-F567E66DDA8A}"/>
              </c:ext>
            </c:extLst>
          </c:dPt>
          <c:dPt>
            <c:idx val="2"/>
            <c:bubble3D val="0"/>
            <c:spPr>
              <a:solidFill>
                <a:srgbClr val="39B54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47D4-9545-B2B7-F567E66DDA8A}"/>
              </c:ext>
            </c:extLst>
          </c:dPt>
          <c:dPt>
            <c:idx val="3"/>
            <c:bubble3D val="0"/>
            <c:spPr>
              <a:solidFill>
                <a:srgbClr val="7961AB"/>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47D4-9545-B2B7-F567E66DDA8A}"/>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47D4-9545-B2B7-F567E66DDA8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1930384"/>
            <a:ext cx="34198560" cy="8232140"/>
          </a:xfrm>
        </p:spPr>
        <p:txBody>
          <a:bodyPr/>
          <a:lstStyle/>
          <a:p>
            <a:r>
              <a:rPr lang="en-US"/>
              <a:t>Click to edit Master title style</a:t>
            </a:r>
          </a:p>
        </p:txBody>
      </p:sp>
      <p:sp>
        <p:nvSpPr>
          <p:cNvPr id="3" name="Subtitle 2"/>
          <p:cNvSpPr>
            <a:spLocks noGrp="1"/>
          </p:cNvSpPr>
          <p:nvPr>
            <p:ph type="subTitle" idx="1"/>
          </p:nvPr>
        </p:nvSpPr>
        <p:spPr>
          <a:xfrm>
            <a:off x="6035040" y="21762720"/>
            <a:ext cx="28163520" cy="9814560"/>
          </a:xfrm>
        </p:spPr>
        <p:txBody>
          <a:bodyPr/>
          <a:lstStyle>
            <a:lvl1pPr marL="0" indent="0" algn="ctr">
              <a:buNone/>
              <a:defRPr>
                <a:solidFill>
                  <a:schemeClr val="tx1">
                    <a:tint val="75000"/>
                  </a:schemeClr>
                </a:solidFill>
              </a:defRPr>
            </a:lvl1pPr>
            <a:lvl2pPr marL="2507953" indent="0" algn="ctr">
              <a:buNone/>
              <a:defRPr>
                <a:solidFill>
                  <a:schemeClr val="tx1">
                    <a:tint val="75000"/>
                  </a:schemeClr>
                </a:solidFill>
              </a:defRPr>
            </a:lvl2pPr>
            <a:lvl3pPr marL="5015907" indent="0" algn="ctr">
              <a:buNone/>
              <a:defRPr>
                <a:solidFill>
                  <a:schemeClr val="tx1">
                    <a:tint val="75000"/>
                  </a:schemeClr>
                </a:solidFill>
              </a:defRPr>
            </a:lvl3pPr>
            <a:lvl4pPr marL="7523860" indent="0" algn="ctr">
              <a:buNone/>
              <a:defRPr>
                <a:solidFill>
                  <a:schemeClr val="tx1">
                    <a:tint val="75000"/>
                  </a:schemeClr>
                </a:solidFill>
              </a:defRPr>
            </a:lvl4pPr>
            <a:lvl5pPr marL="10031816" indent="0" algn="ctr">
              <a:buNone/>
              <a:defRPr>
                <a:solidFill>
                  <a:schemeClr val="tx1">
                    <a:tint val="75000"/>
                  </a:schemeClr>
                </a:solidFill>
              </a:defRPr>
            </a:lvl5pPr>
            <a:lvl6pPr marL="12539769" indent="0" algn="ctr">
              <a:buNone/>
              <a:defRPr>
                <a:solidFill>
                  <a:schemeClr val="tx1">
                    <a:tint val="75000"/>
                  </a:schemeClr>
                </a:solidFill>
              </a:defRPr>
            </a:lvl6pPr>
            <a:lvl7pPr marL="15047722" indent="0" algn="ctr">
              <a:buNone/>
              <a:defRPr>
                <a:solidFill>
                  <a:schemeClr val="tx1">
                    <a:tint val="75000"/>
                  </a:schemeClr>
                </a:solidFill>
              </a:defRPr>
            </a:lvl7pPr>
            <a:lvl8pPr marL="17555676" indent="0" algn="ctr">
              <a:buNone/>
              <a:defRPr>
                <a:solidFill>
                  <a:schemeClr val="tx1">
                    <a:tint val="75000"/>
                  </a:schemeClr>
                </a:solidFill>
              </a:defRPr>
            </a:lvl8pPr>
            <a:lvl9pPr marL="200636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B4DFC5-A6D5-4F32-BCEB-70C196AD2752}" type="datetimeFigureOut">
              <a:rPr lang="en-US" smtClean="0"/>
              <a:t>2/12/24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354855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DFC5-A6D5-4F32-BCEB-70C196AD2752}" type="datetimeFigureOut">
              <a:rPr lang="en-US" smtClean="0"/>
              <a:t>2/12/24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261485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10659" y="4925062"/>
            <a:ext cx="21723350" cy="1048575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26638" y="4925062"/>
            <a:ext cx="64513460" cy="1048575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DFC5-A6D5-4F32-BCEB-70C196AD2752}" type="datetimeFigureOut">
              <a:rPr lang="en-US" smtClean="0"/>
              <a:t>2/12/24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9794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DFC5-A6D5-4F32-BCEB-70C196AD2752}" type="datetimeFigureOut">
              <a:rPr lang="en-US" smtClean="0"/>
              <a:t>2/12/24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238272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6" y="24678644"/>
            <a:ext cx="34198560" cy="7627620"/>
          </a:xfrm>
        </p:spPr>
        <p:txBody>
          <a:bodyPr anchor="t"/>
          <a:lstStyle>
            <a:lvl1pPr algn="l">
              <a:defRPr sz="21999" b="1" cap="all"/>
            </a:lvl1pPr>
          </a:lstStyle>
          <a:p>
            <a:r>
              <a:rPr lang="en-US"/>
              <a:t>Click to edit Master title style</a:t>
            </a:r>
          </a:p>
        </p:txBody>
      </p:sp>
      <p:sp>
        <p:nvSpPr>
          <p:cNvPr id="3" name="Text Placeholder 2"/>
          <p:cNvSpPr>
            <a:spLocks noGrp="1"/>
          </p:cNvSpPr>
          <p:nvPr>
            <p:ph type="body" idx="1"/>
          </p:nvPr>
        </p:nvSpPr>
        <p:spPr>
          <a:xfrm>
            <a:off x="3178176" y="16277596"/>
            <a:ext cx="34198560" cy="8401047"/>
          </a:xfrm>
        </p:spPr>
        <p:txBody>
          <a:bodyPr anchor="b"/>
          <a:lstStyle>
            <a:lvl1pPr marL="0" indent="0">
              <a:buNone/>
              <a:defRPr sz="11000">
                <a:solidFill>
                  <a:schemeClr val="tx1">
                    <a:tint val="75000"/>
                  </a:schemeClr>
                </a:solidFill>
              </a:defRPr>
            </a:lvl1pPr>
            <a:lvl2pPr marL="2507953" indent="0">
              <a:buNone/>
              <a:defRPr sz="9800">
                <a:solidFill>
                  <a:schemeClr val="tx1">
                    <a:tint val="75000"/>
                  </a:schemeClr>
                </a:solidFill>
              </a:defRPr>
            </a:lvl2pPr>
            <a:lvl3pPr marL="5015907" indent="0">
              <a:buNone/>
              <a:defRPr sz="8800">
                <a:solidFill>
                  <a:schemeClr val="tx1">
                    <a:tint val="75000"/>
                  </a:schemeClr>
                </a:solidFill>
              </a:defRPr>
            </a:lvl3pPr>
            <a:lvl4pPr marL="7523860" indent="0">
              <a:buNone/>
              <a:defRPr sz="7600">
                <a:solidFill>
                  <a:schemeClr val="tx1">
                    <a:tint val="75000"/>
                  </a:schemeClr>
                </a:solidFill>
              </a:defRPr>
            </a:lvl4pPr>
            <a:lvl5pPr marL="10031816" indent="0">
              <a:buNone/>
              <a:defRPr sz="7600">
                <a:solidFill>
                  <a:schemeClr val="tx1">
                    <a:tint val="75000"/>
                  </a:schemeClr>
                </a:solidFill>
              </a:defRPr>
            </a:lvl5pPr>
            <a:lvl6pPr marL="12539769" indent="0">
              <a:buNone/>
              <a:defRPr sz="7600">
                <a:solidFill>
                  <a:schemeClr val="tx1">
                    <a:tint val="75000"/>
                  </a:schemeClr>
                </a:solidFill>
              </a:defRPr>
            </a:lvl6pPr>
            <a:lvl7pPr marL="15047722" indent="0">
              <a:buNone/>
              <a:defRPr sz="7600">
                <a:solidFill>
                  <a:schemeClr val="tx1">
                    <a:tint val="75000"/>
                  </a:schemeClr>
                </a:solidFill>
              </a:defRPr>
            </a:lvl7pPr>
            <a:lvl8pPr marL="17555676" indent="0">
              <a:buNone/>
              <a:defRPr sz="7600">
                <a:solidFill>
                  <a:schemeClr val="tx1">
                    <a:tint val="75000"/>
                  </a:schemeClr>
                </a:solidFill>
              </a:defRPr>
            </a:lvl8pPr>
            <a:lvl9pPr marL="20063629" indent="0">
              <a:buNone/>
              <a:defRPr sz="7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4DFC5-A6D5-4F32-BCEB-70C196AD2752}" type="datetimeFigureOut">
              <a:rPr lang="en-US" smtClean="0"/>
              <a:t>2/12/24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194123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26640" y="28679142"/>
            <a:ext cx="43118404" cy="81103474"/>
          </a:xfrm>
        </p:spPr>
        <p:txBody>
          <a:bodyPr/>
          <a:lstStyle>
            <a:lvl1pPr>
              <a:defRPr sz="15400"/>
            </a:lvl1pPr>
            <a:lvl2pPr>
              <a:defRPr sz="13200"/>
            </a:lvl2pPr>
            <a:lvl3pPr>
              <a:defRPr sz="110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15602" y="28679142"/>
            <a:ext cx="43118408" cy="81103474"/>
          </a:xfrm>
        </p:spPr>
        <p:txBody>
          <a:bodyPr/>
          <a:lstStyle>
            <a:lvl1pPr>
              <a:defRPr sz="15400"/>
            </a:lvl1pPr>
            <a:lvl2pPr>
              <a:defRPr sz="13200"/>
            </a:lvl2pPr>
            <a:lvl3pPr>
              <a:defRPr sz="110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4DFC5-A6D5-4F32-BCEB-70C196AD2752}" type="datetimeFigureOut">
              <a:rPr lang="en-US" smtClean="0"/>
              <a:t>2/12/24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233108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537973"/>
            <a:ext cx="3621024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2" y="8596634"/>
            <a:ext cx="17776828" cy="3582667"/>
          </a:xfrm>
        </p:spPr>
        <p:txBody>
          <a:bodyPr anchor="b"/>
          <a:lstStyle>
            <a:lvl1pPr marL="0" indent="0">
              <a:buNone/>
              <a:defRPr sz="13200" b="1"/>
            </a:lvl1pPr>
            <a:lvl2pPr marL="2507953" indent="0">
              <a:buNone/>
              <a:defRPr sz="11000" b="1"/>
            </a:lvl2pPr>
            <a:lvl3pPr marL="5015907" indent="0">
              <a:buNone/>
              <a:defRPr sz="9800" b="1"/>
            </a:lvl3pPr>
            <a:lvl4pPr marL="7523860" indent="0">
              <a:buNone/>
              <a:defRPr sz="8800" b="1"/>
            </a:lvl4pPr>
            <a:lvl5pPr marL="10031816" indent="0">
              <a:buNone/>
              <a:defRPr sz="8800" b="1"/>
            </a:lvl5pPr>
            <a:lvl6pPr marL="12539769" indent="0">
              <a:buNone/>
              <a:defRPr sz="8800" b="1"/>
            </a:lvl6pPr>
            <a:lvl7pPr marL="15047722" indent="0">
              <a:buNone/>
              <a:defRPr sz="8800" b="1"/>
            </a:lvl7pPr>
            <a:lvl8pPr marL="17555676" indent="0">
              <a:buNone/>
              <a:defRPr sz="8800" b="1"/>
            </a:lvl8pPr>
            <a:lvl9pPr marL="20063629" indent="0">
              <a:buNone/>
              <a:defRPr sz="8800" b="1"/>
            </a:lvl9pPr>
          </a:lstStyle>
          <a:p>
            <a:pPr lvl="0"/>
            <a:r>
              <a:rPr lang="en-US"/>
              <a:t>Click to edit Master text styles</a:t>
            </a:r>
          </a:p>
        </p:txBody>
      </p:sp>
      <p:sp>
        <p:nvSpPr>
          <p:cNvPr id="4" name="Content Placeholder 3"/>
          <p:cNvSpPr>
            <a:spLocks noGrp="1"/>
          </p:cNvSpPr>
          <p:nvPr>
            <p:ph sz="half" idx="2"/>
          </p:nvPr>
        </p:nvSpPr>
        <p:spPr>
          <a:xfrm>
            <a:off x="2011682" y="12179301"/>
            <a:ext cx="17776828" cy="22127214"/>
          </a:xfrm>
        </p:spPr>
        <p:txBody>
          <a:bodyPr/>
          <a:lstStyle>
            <a:lvl1pPr>
              <a:defRPr sz="13200"/>
            </a:lvl1pPr>
            <a:lvl2pPr>
              <a:defRPr sz="110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3" y="8596634"/>
            <a:ext cx="17783810" cy="3582667"/>
          </a:xfrm>
        </p:spPr>
        <p:txBody>
          <a:bodyPr anchor="b"/>
          <a:lstStyle>
            <a:lvl1pPr marL="0" indent="0">
              <a:buNone/>
              <a:defRPr sz="13200" b="1"/>
            </a:lvl1pPr>
            <a:lvl2pPr marL="2507953" indent="0">
              <a:buNone/>
              <a:defRPr sz="11000" b="1"/>
            </a:lvl2pPr>
            <a:lvl3pPr marL="5015907" indent="0">
              <a:buNone/>
              <a:defRPr sz="9800" b="1"/>
            </a:lvl3pPr>
            <a:lvl4pPr marL="7523860" indent="0">
              <a:buNone/>
              <a:defRPr sz="8800" b="1"/>
            </a:lvl4pPr>
            <a:lvl5pPr marL="10031816" indent="0">
              <a:buNone/>
              <a:defRPr sz="8800" b="1"/>
            </a:lvl5pPr>
            <a:lvl6pPr marL="12539769" indent="0">
              <a:buNone/>
              <a:defRPr sz="8800" b="1"/>
            </a:lvl6pPr>
            <a:lvl7pPr marL="15047722" indent="0">
              <a:buNone/>
              <a:defRPr sz="8800" b="1"/>
            </a:lvl7pPr>
            <a:lvl8pPr marL="17555676" indent="0">
              <a:buNone/>
              <a:defRPr sz="8800" b="1"/>
            </a:lvl8pPr>
            <a:lvl9pPr marL="20063629" indent="0">
              <a:buNone/>
              <a:defRPr sz="8800" b="1"/>
            </a:lvl9pPr>
          </a:lstStyle>
          <a:p>
            <a:pPr lvl="0"/>
            <a:r>
              <a:rPr lang="en-US"/>
              <a:t>Click to edit Master text styles</a:t>
            </a:r>
          </a:p>
        </p:txBody>
      </p:sp>
      <p:sp>
        <p:nvSpPr>
          <p:cNvPr id="6" name="Content Placeholder 5"/>
          <p:cNvSpPr>
            <a:spLocks noGrp="1"/>
          </p:cNvSpPr>
          <p:nvPr>
            <p:ph sz="quarter" idx="4"/>
          </p:nvPr>
        </p:nvSpPr>
        <p:spPr>
          <a:xfrm>
            <a:off x="20438113" y="12179301"/>
            <a:ext cx="17783810" cy="22127214"/>
          </a:xfrm>
        </p:spPr>
        <p:txBody>
          <a:bodyPr/>
          <a:lstStyle>
            <a:lvl1pPr>
              <a:defRPr sz="13200"/>
            </a:lvl1pPr>
            <a:lvl2pPr>
              <a:defRPr sz="110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4DFC5-A6D5-4F32-BCEB-70C196AD2752}" type="datetimeFigureOut">
              <a:rPr lang="en-US" smtClean="0"/>
              <a:t>2/12/24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35051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4DFC5-A6D5-4F32-BCEB-70C196AD2752}" type="datetimeFigureOut">
              <a:rPr lang="en-US" smtClean="0"/>
              <a:t>2/12/24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2264562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4DFC5-A6D5-4F32-BCEB-70C196AD2752}" type="datetimeFigureOut">
              <a:rPr lang="en-US" smtClean="0"/>
              <a:t>2/12/24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320276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529080"/>
            <a:ext cx="13236578" cy="6507480"/>
          </a:xfrm>
        </p:spPr>
        <p:txBody>
          <a:bodyPr anchor="b"/>
          <a:lstStyle>
            <a:lvl1pPr algn="l">
              <a:defRPr sz="11000" b="1"/>
            </a:lvl1pPr>
          </a:lstStyle>
          <a:p>
            <a:r>
              <a:rPr lang="en-US"/>
              <a:t>Click to edit Master title style</a:t>
            </a:r>
          </a:p>
        </p:txBody>
      </p:sp>
      <p:sp>
        <p:nvSpPr>
          <p:cNvPr id="3" name="Content Placeholder 2"/>
          <p:cNvSpPr>
            <a:spLocks noGrp="1"/>
          </p:cNvSpPr>
          <p:nvPr>
            <p:ph idx="1"/>
          </p:nvPr>
        </p:nvSpPr>
        <p:spPr>
          <a:xfrm>
            <a:off x="15730220" y="1529082"/>
            <a:ext cx="22491700" cy="32777434"/>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8036562"/>
            <a:ext cx="13236578" cy="26269954"/>
          </a:xfrm>
        </p:spPr>
        <p:txBody>
          <a:bodyPr/>
          <a:lstStyle>
            <a:lvl1pPr marL="0" indent="0">
              <a:buNone/>
              <a:defRPr sz="7600"/>
            </a:lvl1pPr>
            <a:lvl2pPr marL="2507953" indent="0">
              <a:buNone/>
              <a:defRPr sz="6600"/>
            </a:lvl2pPr>
            <a:lvl3pPr marL="5015907" indent="0">
              <a:buNone/>
              <a:defRPr sz="5400"/>
            </a:lvl3pPr>
            <a:lvl4pPr marL="7523860" indent="0">
              <a:buNone/>
              <a:defRPr sz="5000"/>
            </a:lvl4pPr>
            <a:lvl5pPr marL="10031816" indent="0">
              <a:buNone/>
              <a:defRPr sz="5000"/>
            </a:lvl5pPr>
            <a:lvl6pPr marL="12539769" indent="0">
              <a:buNone/>
              <a:defRPr sz="5000"/>
            </a:lvl6pPr>
            <a:lvl7pPr marL="15047722" indent="0">
              <a:buNone/>
              <a:defRPr sz="5000"/>
            </a:lvl7pPr>
            <a:lvl8pPr marL="17555676" indent="0">
              <a:buNone/>
              <a:defRPr sz="5000"/>
            </a:lvl8pPr>
            <a:lvl9pPr marL="20063629"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F5B4DFC5-A6D5-4F32-BCEB-70C196AD2752}" type="datetimeFigureOut">
              <a:rPr lang="en-US" smtClean="0"/>
              <a:t>2/12/24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420678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8" y="26883361"/>
            <a:ext cx="24140160" cy="3173734"/>
          </a:xfrm>
        </p:spPr>
        <p:txBody>
          <a:bodyPr anchor="b"/>
          <a:lstStyle>
            <a:lvl1pPr algn="l">
              <a:defRPr sz="11000" b="1"/>
            </a:lvl1pPr>
          </a:lstStyle>
          <a:p>
            <a:r>
              <a:rPr lang="en-US"/>
              <a:t>Click to edit Master title style</a:t>
            </a:r>
          </a:p>
        </p:txBody>
      </p:sp>
      <p:sp>
        <p:nvSpPr>
          <p:cNvPr id="3" name="Picture Placeholder 2"/>
          <p:cNvSpPr>
            <a:spLocks noGrp="1"/>
          </p:cNvSpPr>
          <p:nvPr>
            <p:ph type="pic" idx="1"/>
          </p:nvPr>
        </p:nvSpPr>
        <p:spPr>
          <a:xfrm>
            <a:off x="7886068" y="3431540"/>
            <a:ext cx="24140160" cy="23042880"/>
          </a:xfrm>
        </p:spPr>
        <p:txBody>
          <a:bodyPr/>
          <a:lstStyle>
            <a:lvl1pPr marL="0" indent="0">
              <a:buNone/>
              <a:defRPr sz="17600"/>
            </a:lvl1pPr>
            <a:lvl2pPr marL="2507953" indent="0">
              <a:buNone/>
              <a:defRPr sz="15400"/>
            </a:lvl2pPr>
            <a:lvl3pPr marL="5015907" indent="0">
              <a:buNone/>
              <a:defRPr sz="13200"/>
            </a:lvl3pPr>
            <a:lvl4pPr marL="7523860" indent="0">
              <a:buNone/>
              <a:defRPr sz="11000"/>
            </a:lvl4pPr>
            <a:lvl5pPr marL="10031816" indent="0">
              <a:buNone/>
              <a:defRPr sz="11000"/>
            </a:lvl5pPr>
            <a:lvl6pPr marL="12539769" indent="0">
              <a:buNone/>
              <a:defRPr sz="11000"/>
            </a:lvl6pPr>
            <a:lvl7pPr marL="15047722" indent="0">
              <a:buNone/>
              <a:defRPr sz="11000"/>
            </a:lvl7pPr>
            <a:lvl8pPr marL="17555676" indent="0">
              <a:buNone/>
              <a:defRPr sz="11000"/>
            </a:lvl8pPr>
            <a:lvl9pPr marL="20063629" indent="0">
              <a:buNone/>
              <a:defRPr sz="11000"/>
            </a:lvl9pPr>
          </a:lstStyle>
          <a:p>
            <a:endParaRPr lang="en-US"/>
          </a:p>
        </p:txBody>
      </p:sp>
      <p:sp>
        <p:nvSpPr>
          <p:cNvPr id="4" name="Text Placeholder 3"/>
          <p:cNvSpPr>
            <a:spLocks noGrp="1"/>
          </p:cNvSpPr>
          <p:nvPr>
            <p:ph type="body" sz="half" idx="2"/>
          </p:nvPr>
        </p:nvSpPr>
        <p:spPr>
          <a:xfrm>
            <a:off x="7886068" y="30057094"/>
            <a:ext cx="24140160" cy="4507227"/>
          </a:xfrm>
        </p:spPr>
        <p:txBody>
          <a:bodyPr/>
          <a:lstStyle>
            <a:lvl1pPr marL="0" indent="0">
              <a:buNone/>
              <a:defRPr sz="7600"/>
            </a:lvl1pPr>
            <a:lvl2pPr marL="2507953" indent="0">
              <a:buNone/>
              <a:defRPr sz="6600"/>
            </a:lvl2pPr>
            <a:lvl3pPr marL="5015907" indent="0">
              <a:buNone/>
              <a:defRPr sz="5400"/>
            </a:lvl3pPr>
            <a:lvl4pPr marL="7523860" indent="0">
              <a:buNone/>
              <a:defRPr sz="5000"/>
            </a:lvl4pPr>
            <a:lvl5pPr marL="10031816" indent="0">
              <a:buNone/>
              <a:defRPr sz="5000"/>
            </a:lvl5pPr>
            <a:lvl6pPr marL="12539769" indent="0">
              <a:buNone/>
              <a:defRPr sz="5000"/>
            </a:lvl6pPr>
            <a:lvl7pPr marL="15047722" indent="0">
              <a:buNone/>
              <a:defRPr sz="5000"/>
            </a:lvl7pPr>
            <a:lvl8pPr marL="17555676" indent="0">
              <a:buNone/>
              <a:defRPr sz="5000"/>
            </a:lvl8pPr>
            <a:lvl9pPr marL="20063629"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F5B4DFC5-A6D5-4F32-BCEB-70C196AD2752}" type="datetimeFigureOut">
              <a:rPr lang="en-US" smtClean="0"/>
              <a:t>2/12/24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78BC0-B0A5-46E6-BBA0-A7ABDF3D8AB6}" type="slidenum">
              <a:rPr lang="en-US" smtClean="0"/>
              <a:t>‹#›</a:t>
            </a:fld>
            <a:endParaRPr lang="en-US"/>
          </a:p>
        </p:txBody>
      </p:sp>
    </p:spTree>
    <p:extLst>
      <p:ext uri="{BB962C8B-B14F-4D97-AF65-F5344CB8AC3E}">
        <p14:creationId xmlns:p14="http://schemas.microsoft.com/office/powerpoint/2010/main" val="16060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537973"/>
            <a:ext cx="36210240" cy="64008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2011680" y="8961122"/>
            <a:ext cx="36210240" cy="25345394"/>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11680" y="35595564"/>
            <a:ext cx="9387840" cy="2044700"/>
          </a:xfrm>
          <a:prstGeom prst="rect">
            <a:avLst/>
          </a:prstGeom>
        </p:spPr>
        <p:txBody>
          <a:bodyPr vert="horz" lIns="250802" tIns="125401" rIns="250802" bIns="125401" rtlCol="0" anchor="ctr"/>
          <a:lstStyle>
            <a:lvl1pPr algn="l">
              <a:defRPr sz="6600">
                <a:solidFill>
                  <a:schemeClr val="tx1">
                    <a:tint val="75000"/>
                  </a:schemeClr>
                </a:solidFill>
              </a:defRPr>
            </a:lvl1pPr>
          </a:lstStyle>
          <a:p>
            <a:fld id="{F5B4DFC5-A6D5-4F32-BCEB-70C196AD2752}" type="datetimeFigureOut">
              <a:rPr lang="en-US" smtClean="0"/>
              <a:t>2/12/24</a:t>
            </a:fld>
            <a:endParaRPr lang="en-US"/>
          </a:p>
        </p:txBody>
      </p:sp>
      <p:sp>
        <p:nvSpPr>
          <p:cNvPr id="5" name="Footer Placeholder 4"/>
          <p:cNvSpPr>
            <a:spLocks noGrp="1"/>
          </p:cNvSpPr>
          <p:nvPr>
            <p:ph type="ftr" sz="quarter" idx="3"/>
          </p:nvPr>
        </p:nvSpPr>
        <p:spPr>
          <a:xfrm>
            <a:off x="13746480" y="35595564"/>
            <a:ext cx="12740640" cy="2044700"/>
          </a:xfrm>
          <a:prstGeom prst="rect">
            <a:avLst/>
          </a:prstGeom>
        </p:spPr>
        <p:txBody>
          <a:bodyPr vert="horz" lIns="250802" tIns="125401" rIns="250802" bIns="125401"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5595564"/>
            <a:ext cx="9387840" cy="2044700"/>
          </a:xfrm>
          <a:prstGeom prst="rect">
            <a:avLst/>
          </a:prstGeom>
        </p:spPr>
        <p:txBody>
          <a:bodyPr vert="horz" lIns="250802" tIns="125401" rIns="250802" bIns="125401" rtlCol="0" anchor="ctr"/>
          <a:lstStyle>
            <a:lvl1pPr algn="r">
              <a:defRPr sz="6600">
                <a:solidFill>
                  <a:schemeClr val="tx1">
                    <a:tint val="75000"/>
                  </a:schemeClr>
                </a:solidFill>
              </a:defRPr>
            </a:lvl1pPr>
          </a:lstStyle>
          <a:p>
            <a:fld id="{61C78BC0-B0A5-46E6-BBA0-A7ABDF3D8AB6}" type="slidenum">
              <a:rPr lang="en-US" smtClean="0"/>
              <a:t>‹#›</a:t>
            </a:fld>
            <a:endParaRPr lang="en-US"/>
          </a:p>
        </p:txBody>
      </p:sp>
    </p:spTree>
    <p:extLst>
      <p:ext uri="{BB962C8B-B14F-4D97-AF65-F5344CB8AC3E}">
        <p14:creationId xmlns:p14="http://schemas.microsoft.com/office/powerpoint/2010/main" val="17135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5907" rtl="0" eaLnBrk="1" latinLnBrk="0" hangingPunct="1">
        <a:spcBef>
          <a:spcPct val="0"/>
        </a:spcBef>
        <a:buNone/>
        <a:defRPr sz="24199" kern="1200">
          <a:solidFill>
            <a:schemeClr val="tx1"/>
          </a:solidFill>
          <a:latin typeface="+mj-lt"/>
          <a:ea typeface="+mj-ea"/>
          <a:cs typeface="+mj-cs"/>
        </a:defRPr>
      </a:lvl1pPr>
    </p:titleStyle>
    <p:bodyStyle>
      <a:lvl1pPr marL="1880965" indent="-1880965" algn="l" defTabSz="5015907"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5425" indent="-1567471" algn="l" defTabSz="5015907"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69883" indent="-1253977" algn="l" defTabSz="5015907"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7839"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5793"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93746"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1699"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9652"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7606" indent="-1253977" algn="l" defTabSz="5015907"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5907" rtl="0" eaLnBrk="1" latinLnBrk="0" hangingPunct="1">
        <a:defRPr sz="9800" kern="1200">
          <a:solidFill>
            <a:schemeClr val="tx1"/>
          </a:solidFill>
          <a:latin typeface="+mn-lt"/>
          <a:ea typeface="+mn-ea"/>
          <a:cs typeface="+mn-cs"/>
        </a:defRPr>
      </a:lvl1pPr>
      <a:lvl2pPr marL="2507953" algn="l" defTabSz="5015907" rtl="0" eaLnBrk="1" latinLnBrk="0" hangingPunct="1">
        <a:defRPr sz="9800" kern="1200">
          <a:solidFill>
            <a:schemeClr val="tx1"/>
          </a:solidFill>
          <a:latin typeface="+mn-lt"/>
          <a:ea typeface="+mn-ea"/>
          <a:cs typeface="+mn-cs"/>
        </a:defRPr>
      </a:lvl2pPr>
      <a:lvl3pPr marL="5015907" algn="l" defTabSz="5015907" rtl="0" eaLnBrk="1" latinLnBrk="0" hangingPunct="1">
        <a:defRPr sz="9800" kern="1200">
          <a:solidFill>
            <a:schemeClr val="tx1"/>
          </a:solidFill>
          <a:latin typeface="+mn-lt"/>
          <a:ea typeface="+mn-ea"/>
          <a:cs typeface="+mn-cs"/>
        </a:defRPr>
      </a:lvl3pPr>
      <a:lvl4pPr marL="7523860" algn="l" defTabSz="5015907" rtl="0" eaLnBrk="1" latinLnBrk="0" hangingPunct="1">
        <a:defRPr sz="9800" kern="1200">
          <a:solidFill>
            <a:schemeClr val="tx1"/>
          </a:solidFill>
          <a:latin typeface="+mn-lt"/>
          <a:ea typeface="+mn-ea"/>
          <a:cs typeface="+mn-cs"/>
        </a:defRPr>
      </a:lvl4pPr>
      <a:lvl5pPr marL="10031816" algn="l" defTabSz="5015907" rtl="0" eaLnBrk="1" latinLnBrk="0" hangingPunct="1">
        <a:defRPr sz="9800" kern="1200">
          <a:solidFill>
            <a:schemeClr val="tx1"/>
          </a:solidFill>
          <a:latin typeface="+mn-lt"/>
          <a:ea typeface="+mn-ea"/>
          <a:cs typeface="+mn-cs"/>
        </a:defRPr>
      </a:lvl5pPr>
      <a:lvl6pPr marL="12539769" algn="l" defTabSz="5015907" rtl="0" eaLnBrk="1" latinLnBrk="0" hangingPunct="1">
        <a:defRPr sz="9800" kern="1200">
          <a:solidFill>
            <a:schemeClr val="tx1"/>
          </a:solidFill>
          <a:latin typeface="+mn-lt"/>
          <a:ea typeface="+mn-ea"/>
          <a:cs typeface="+mn-cs"/>
        </a:defRPr>
      </a:lvl6pPr>
      <a:lvl7pPr marL="15047722" algn="l" defTabSz="5015907" rtl="0" eaLnBrk="1" latinLnBrk="0" hangingPunct="1">
        <a:defRPr sz="9800" kern="1200">
          <a:solidFill>
            <a:schemeClr val="tx1"/>
          </a:solidFill>
          <a:latin typeface="+mn-lt"/>
          <a:ea typeface="+mn-ea"/>
          <a:cs typeface="+mn-cs"/>
        </a:defRPr>
      </a:lvl7pPr>
      <a:lvl8pPr marL="17555676" algn="l" defTabSz="5015907" rtl="0" eaLnBrk="1" latinLnBrk="0" hangingPunct="1">
        <a:defRPr sz="9800" kern="1200">
          <a:solidFill>
            <a:schemeClr val="tx1"/>
          </a:solidFill>
          <a:latin typeface="+mn-lt"/>
          <a:ea typeface="+mn-ea"/>
          <a:cs typeface="+mn-cs"/>
        </a:defRPr>
      </a:lvl8pPr>
      <a:lvl9pPr marL="20063629" algn="l" defTabSz="5015907"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1">
            <a:extLst>
              <a:ext uri="{FF2B5EF4-FFF2-40B4-BE49-F238E27FC236}">
                <a16:creationId xmlns:a16="http://schemas.microsoft.com/office/drawing/2014/main" id="{3F0273A4-7BF3-92F2-4BDA-7A3CDE6D25BF}"/>
              </a:ext>
            </a:extLst>
          </p:cNvPr>
          <p:cNvSpPr txBox="1">
            <a:spLocks noChangeArrowheads="1"/>
          </p:cNvSpPr>
          <p:nvPr/>
        </p:nvSpPr>
        <p:spPr bwMode="auto">
          <a:xfrm>
            <a:off x="914400" y="6732026"/>
            <a:ext cx="23393400" cy="1077218"/>
          </a:xfrm>
          <a:prstGeom prst="rect">
            <a:avLst/>
          </a:prstGeom>
          <a:solidFill>
            <a:srgbClr val="005A98"/>
          </a:solidFill>
          <a:ln w="12700">
            <a:noFill/>
            <a:miter lim="800000"/>
            <a:headEnd/>
            <a:tailEnd/>
          </a:ln>
        </p:spPr>
        <p:txBody>
          <a:bodyPr wrap="square" anchor="ctr">
            <a:spAutoFit/>
          </a:bodyPr>
          <a:lstStyle/>
          <a:p>
            <a:pPr defTabSz="10032749"/>
            <a:r>
              <a:rPr lang="en-US" sz="6400" dirty="0">
                <a:solidFill>
                  <a:schemeClr val="bg1"/>
                </a:solidFill>
                <a:latin typeface="Calibri" pitchFamily="34" charset="0"/>
                <a:cs typeface="Calibri" pitchFamily="34" charset="0"/>
              </a:rPr>
              <a:t>Font Sizing</a:t>
            </a:r>
          </a:p>
        </p:txBody>
      </p:sp>
      <p:sp>
        <p:nvSpPr>
          <p:cNvPr id="4" name="TextBox 20">
            <a:extLst>
              <a:ext uri="{FF2B5EF4-FFF2-40B4-BE49-F238E27FC236}">
                <a16:creationId xmlns:a16="http://schemas.microsoft.com/office/drawing/2014/main" id="{BEE2D412-E0E9-1967-73DA-32752E176AEB}"/>
              </a:ext>
            </a:extLst>
          </p:cNvPr>
          <p:cNvSpPr txBox="1">
            <a:spLocks noChangeArrowheads="1"/>
          </p:cNvSpPr>
          <p:nvPr/>
        </p:nvSpPr>
        <p:spPr bwMode="auto">
          <a:xfrm>
            <a:off x="-19051" y="37340802"/>
            <a:ext cx="40252651" cy="1200329"/>
          </a:xfrm>
          <a:prstGeom prst="rect">
            <a:avLst/>
          </a:prstGeom>
          <a:solidFill>
            <a:srgbClr val="58585A"/>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endParaRPr lang="en-US" sz="7200" dirty="0"/>
          </a:p>
        </p:txBody>
      </p:sp>
      <p:sp>
        <p:nvSpPr>
          <p:cNvPr id="6" name="Text Box 90">
            <a:extLst>
              <a:ext uri="{FF2B5EF4-FFF2-40B4-BE49-F238E27FC236}">
                <a16:creationId xmlns:a16="http://schemas.microsoft.com/office/drawing/2014/main" id="{9EDA7D88-80EC-BCB7-E2E6-BCF04A1E0355}"/>
              </a:ext>
            </a:extLst>
          </p:cNvPr>
          <p:cNvSpPr txBox="1">
            <a:spLocks noChangeArrowheads="1"/>
          </p:cNvSpPr>
          <p:nvPr/>
        </p:nvSpPr>
        <p:spPr bwMode="auto">
          <a:xfrm>
            <a:off x="914400" y="8001000"/>
            <a:ext cx="23393400" cy="6032421"/>
          </a:xfrm>
          <a:prstGeom prst="rect">
            <a:avLst/>
          </a:prstGeom>
          <a:noFill/>
          <a:ln w="9525">
            <a:noFill/>
            <a:miter lim="800000"/>
            <a:headEnd/>
            <a:tailEnd/>
          </a:ln>
        </p:spPr>
        <p:txBody>
          <a:bodyPr wrap="square" lIns="0" tIns="0" rIns="0" bIns="0">
            <a:spAutoFit/>
          </a:bodyPr>
          <a:lstStyle/>
          <a:p>
            <a:pPr defTabSz="6270470">
              <a:spcBef>
                <a:spcPct val="50000"/>
              </a:spcBef>
            </a:pPr>
            <a:r>
              <a:rPr lang="en-US" sz="5600" dirty="0">
                <a:latin typeface="Calibri" pitchFamily="34" charset="0"/>
                <a:cs typeface="Calibri" pitchFamily="34" charset="0"/>
              </a:rPr>
              <a:t>This is a 28 point font, suitable for medium-size presentations. If you have a large amount of information, font sizes as low as 16-18 point are useable (but cannot be read from a distance.) Consider presentation when formatting. Presentations to be given on stage will require less information and larger fonts, whereas posters displayed in an environment where the viewer will be able to stand directly in front of it can be more detailed and use smaller fonts to maximize content.</a:t>
            </a:r>
          </a:p>
        </p:txBody>
      </p:sp>
      <p:graphicFrame>
        <p:nvGraphicFramePr>
          <p:cNvPr id="7" name="Table 6">
            <a:extLst>
              <a:ext uri="{FF2B5EF4-FFF2-40B4-BE49-F238E27FC236}">
                <a16:creationId xmlns:a16="http://schemas.microsoft.com/office/drawing/2014/main" id="{3890FB08-865E-4BD1-47F9-D3FA8D976A87}"/>
              </a:ext>
            </a:extLst>
          </p:cNvPr>
          <p:cNvGraphicFramePr>
            <a:graphicFrameLocks noGrp="1"/>
          </p:cNvGraphicFramePr>
          <p:nvPr>
            <p:extLst>
              <p:ext uri="{D42A27DB-BD31-4B8C-83A1-F6EECF244321}">
                <p14:modId xmlns:p14="http://schemas.microsoft.com/office/powerpoint/2010/main" val="2558974662"/>
              </p:ext>
            </p:extLst>
          </p:nvPr>
        </p:nvGraphicFramePr>
        <p:xfrm>
          <a:off x="25565101" y="6745308"/>
          <a:ext cx="13754100" cy="7254240"/>
        </p:xfrm>
        <a:graphic>
          <a:graphicData uri="http://schemas.openxmlformats.org/drawingml/2006/table">
            <a:tbl>
              <a:tblPr firstRow="1" bandRow="1">
                <a:tableStyleId>{00A15C55-8517-42AA-B614-E9B94910E393}</a:tableStyleId>
              </a:tblPr>
              <a:tblGrid>
                <a:gridCol w="4584700">
                  <a:extLst>
                    <a:ext uri="{9D8B030D-6E8A-4147-A177-3AD203B41FA5}">
                      <a16:colId xmlns:a16="http://schemas.microsoft.com/office/drawing/2014/main" val="20000"/>
                    </a:ext>
                  </a:extLst>
                </a:gridCol>
                <a:gridCol w="4584700">
                  <a:extLst>
                    <a:ext uri="{9D8B030D-6E8A-4147-A177-3AD203B41FA5}">
                      <a16:colId xmlns:a16="http://schemas.microsoft.com/office/drawing/2014/main" val="20001"/>
                    </a:ext>
                  </a:extLst>
                </a:gridCol>
                <a:gridCol w="4584700">
                  <a:extLst>
                    <a:ext uri="{9D8B030D-6E8A-4147-A177-3AD203B41FA5}">
                      <a16:colId xmlns:a16="http://schemas.microsoft.com/office/drawing/2014/main" val="20002"/>
                    </a:ext>
                  </a:extLst>
                </a:gridCol>
              </a:tblGrid>
              <a:tr h="1036320">
                <a:tc gridSpan="3">
                  <a:txBody>
                    <a:bodyPr/>
                    <a:lstStyle/>
                    <a:p>
                      <a:r>
                        <a:rPr lang="en-US" sz="5600" b="0" dirty="0"/>
                        <a:t>Table 1: Table Header</a:t>
                      </a:r>
                    </a:p>
                  </a:txBody>
                  <a:tcPr marL="182880" marR="182880" marT="91440" marB="9144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5A98"/>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36320">
                <a:tc>
                  <a:txBody>
                    <a:bodyPr/>
                    <a:lstStyle/>
                    <a:p>
                      <a:r>
                        <a:rPr lang="en-US" sz="5600" dirty="0">
                          <a:solidFill>
                            <a:schemeClr val="bg1"/>
                          </a:solidFill>
                        </a:rPr>
                        <a:t>Column 1</a:t>
                      </a:r>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p>
                      <a:r>
                        <a:rPr lang="en-US" sz="5600" dirty="0">
                          <a:solidFill>
                            <a:schemeClr val="bg1"/>
                          </a:solidFill>
                        </a:rPr>
                        <a:t>Colum</a:t>
                      </a:r>
                      <a:r>
                        <a:rPr lang="en-US" sz="5600" baseline="0" dirty="0">
                          <a:solidFill>
                            <a:schemeClr val="bg1"/>
                          </a:solidFill>
                        </a:rPr>
                        <a:t>n 2</a:t>
                      </a:r>
                      <a:endParaRPr lang="en-US" sz="5600" dirty="0">
                        <a:solidFill>
                          <a:schemeClr val="bg1"/>
                        </a:solidFill>
                      </a:endParaRPr>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p>
                      <a:r>
                        <a:rPr lang="en-US" sz="5600" dirty="0">
                          <a:solidFill>
                            <a:schemeClr val="bg1"/>
                          </a:solidFill>
                        </a:rPr>
                        <a:t>Column</a:t>
                      </a:r>
                      <a:r>
                        <a:rPr lang="en-US" sz="5600" baseline="0" dirty="0">
                          <a:solidFill>
                            <a:schemeClr val="bg1"/>
                          </a:solidFill>
                        </a:rPr>
                        <a:t> 3</a:t>
                      </a:r>
                      <a:endParaRPr lang="en-US" sz="5600" dirty="0">
                        <a:solidFill>
                          <a:schemeClr val="bg1"/>
                        </a:solidFill>
                      </a:endParaRPr>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D4F53"/>
                    </a:solidFill>
                  </a:tcPr>
                </a:tc>
                <a:extLst>
                  <a:ext uri="{0D108BD9-81ED-4DB2-BD59-A6C34878D82A}">
                    <a16:rowId xmlns:a16="http://schemas.microsoft.com/office/drawing/2014/main" val="10001"/>
                  </a:ext>
                </a:extLst>
              </a:tr>
              <a:tr h="1036320">
                <a:tc>
                  <a:txBody>
                    <a:bodyPr/>
                    <a:lstStyle/>
                    <a:p>
                      <a:r>
                        <a:rPr lang="en-US" sz="5600" dirty="0"/>
                        <a:t>Data</a:t>
                      </a:r>
                      <a:r>
                        <a:rPr lang="en-US" sz="5600" baseline="0" dirty="0"/>
                        <a:t> 1-1</a:t>
                      </a:r>
                      <a:endParaRPr lang="en-US" sz="5600" dirty="0"/>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a:t>
                      </a:r>
                      <a:r>
                        <a:rPr lang="en-US" sz="5600" baseline="0" dirty="0"/>
                        <a:t> 1-2</a:t>
                      </a:r>
                      <a:endParaRPr lang="en-US" sz="5600" dirty="0"/>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a:t>
                      </a:r>
                      <a:r>
                        <a:rPr lang="en-US" sz="5600" baseline="0" dirty="0"/>
                        <a:t> 1-3</a:t>
                      </a:r>
                      <a:endParaRPr lang="en-US" sz="5600" dirty="0"/>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extLst>
                  <a:ext uri="{0D108BD9-81ED-4DB2-BD59-A6C34878D82A}">
                    <a16:rowId xmlns:a16="http://schemas.microsoft.com/office/drawing/2014/main" val="10002"/>
                  </a:ext>
                </a:extLst>
              </a:tr>
              <a:tr h="1036320">
                <a:tc>
                  <a:txBody>
                    <a:bodyPr/>
                    <a:lstStyle/>
                    <a:p>
                      <a:r>
                        <a:rPr lang="en-US" sz="5600" dirty="0"/>
                        <a:t>Data 2-1</a:t>
                      </a:r>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5600" dirty="0"/>
                        <a:t>Data 2-2</a:t>
                      </a:r>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5600" dirty="0"/>
                        <a:t>Data</a:t>
                      </a:r>
                      <a:r>
                        <a:rPr lang="en-US" sz="5600" baseline="0" dirty="0"/>
                        <a:t> 2-3</a:t>
                      </a:r>
                      <a:endParaRPr lang="en-US" sz="5600" dirty="0"/>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036320">
                <a:tc>
                  <a:txBody>
                    <a:bodyPr/>
                    <a:lstStyle/>
                    <a:p>
                      <a:r>
                        <a:rPr lang="en-US" sz="5600" dirty="0"/>
                        <a:t>Data 3-1</a:t>
                      </a:r>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 3-2</a:t>
                      </a:r>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 3-3</a:t>
                      </a:r>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extLst>
                  <a:ext uri="{0D108BD9-81ED-4DB2-BD59-A6C34878D82A}">
                    <a16:rowId xmlns:a16="http://schemas.microsoft.com/office/drawing/2014/main" val="10004"/>
                  </a:ext>
                </a:extLst>
              </a:tr>
              <a:tr h="1036320">
                <a:tc>
                  <a:txBody>
                    <a:bodyPr/>
                    <a:lstStyle/>
                    <a:p>
                      <a:r>
                        <a:rPr lang="en-US" sz="5600" dirty="0"/>
                        <a:t>Data 4-1</a:t>
                      </a:r>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5600" dirty="0"/>
                        <a:t>Data 4-2</a:t>
                      </a:r>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5600" dirty="0"/>
                        <a:t>Data 4-3</a:t>
                      </a:r>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036320">
                <a:tc>
                  <a:txBody>
                    <a:bodyPr/>
                    <a:lstStyle/>
                    <a:p>
                      <a:r>
                        <a:rPr lang="en-US" sz="5600" dirty="0"/>
                        <a:t>Data 7-1</a:t>
                      </a:r>
                    </a:p>
                  </a:txBody>
                  <a:tcPr marL="182880" marR="182880" marT="91440" marB="91440">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 7-2</a:t>
                      </a:r>
                    </a:p>
                  </a:txBody>
                  <a:tcPr marL="182880" marR="182880" marT="91440" marB="9144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tc>
                  <a:txBody>
                    <a:bodyPr/>
                    <a:lstStyle/>
                    <a:p>
                      <a:r>
                        <a:rPr lang="en-US" sz="5600" dirty="0"/>
                        <a:t>Data 7-3</a:t>
                      </a:r>
                    </a:p>
                  </a:txBody>
                  <a:tcPr marL="182880" marR="182880" marT="91440" marB="91440">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8E2E7"/>
                    </a:solidFill>
                  </a:tcPr>
                </a:tc>
                <a:extLst>
                  <a:ext uri="{0D108BD9-81ED-4DB2-BD59-A6C34878D82A}">
                    <a16:rowId xmlns:a16="http://schemas.microsoft.com/office/drawing/2014/main" val="10008"/>
                  </a:ext>
                </a:extLst>
              </a:tr>
            </a:tbl>
          </a:graphicData>
        </a:graphic>
      </p:graphicFrame>
      <p:graphicFrame>
        <p:nvGraphicFramePr>
          <p:cNvPr id="8" name="Chart 7">
            <a:extLst>
              <a:ext uri="{FF2B5EF4-FFF2-40B4-BE49-F238E27FC236}">
                <a16:creationId xmlns:a16="http://schemas.microsoft.com/office/drawing/2014/main" id="{2FC2A0B3-D7D0-EE76-1329-EB29E0EB8936}"/>
              </a:ext>
            </a:extLst>
          </p:cNvPr>
          <p:cNvGraphicFramePr/>
          <p:nvPr>
            <p:extLst>
              <p:ext uri="{D42A27DB-BD31-4B8C-83A1-F6EECF244321}">
                <p14:modId xmlns:p14="http://schemas.microsoft.com/office/powerpoint/2010/main" val="8370074"/>
              </p:ext>
            </p:extLst>
          </p:nvPr>
        </p:nvGraphicFramePr>
        <p:xfrm>
          <a:off x="25599939" y="14744505"/>
          <a:ext cx="13671963" cy="9601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90">
            <a:extLst>
              <a:ext uri="{FF2B5EF4-FFF2-40B4-BE49-F238E27FC236}">
                <a16:creationId xmlns:a16="http://schemas.microsoft.com/office/drawing/2014/main" id="{72A67B81-D518-A012-226D-754C9A06F535}"/>
              </a:ext>
            </a:extLst>
          </p:cNvPr>
          <p:cNvSpPr txBox="1">
            <a:spLocks noChangeArrowheads="1"/>
          </p:cNvSpPr>
          <p:nvPr/>
        </p:nvSpPr>
        <p:spPr bwMode="auto">
          <a:xfrm>
            <a:off x="25565101" y="24922486"/>
            <a:ext cx="13830300" cy="1200329"/>
          </a:xfrm>
          <a:prstGeom prst="rect">
            <a:avLst/>
          </a:prstGeom>
          <a:noFill/>
          <a:ln w="9525">
            <a:noFill/>
            <a:miter lim="800000"/>
            <a:headEnd/>
            <a:tailEnd/>
          </a:ln>
        </p:spPr>
        <p:txBody>
          <a:bodyPr wrap="square" lIns="0" rIns="0">
            <a:spAutoFit/>
          </a:bodyPr>
          <a:lstStyle/>
          <a:p>
            <a:pPr defTabSz="6270470">
              <a:spcBef>
                <a:spcPct val="50000"/>
              </a:spcBef>
            </a:pPr>
            <a:r>
              <a:rPr lang="en-US" sz="3600" dirty="0">
                <a:latin typeface="Calibri" pitchFamily="34" charset="0"/>
                <a:cs typeface="Calibri" pitchFamily="34" charset="0"/>
              </a:rPr>
              <a:t>Table / Chart formatting is only an example. Always use whatever formatting best organizes your data.</a:t>
            </a:r>
          </a:p>
        </p:txBody>
      </p:sp>
      <p:sp>
        <p:nvSpPr>
          <p:cNvPr id="11" name="Text Box 45">
            <a:extLst>
              <a:ext uri="{FF2B5EF4-FFF2-40B4-BE49-F238E27FC236}">
                <a16:creationId xmlns:a16="http://schemas.microsoft.com/office/drawing/2014/main" id="{F1FC7359-29A1-6C8F-56A7-EA956064FEF1}"/>
              </a:ext>
            </a:extLst>
          </p:cNvPr>
          <p:cNvSpPr txBox="1">
            <a:spLocks noChangeArrowheads="1"/>
          </p:cNvSpPr>
          <p:nvPr/>
        </p:nvSpPr>
        <p:spPr bwMode="auto">
          <a:xfrm>
            <a:off x="12976150" y="14468939"/>
            <a:ext cx="11334748" cy="1077218"/>
          </a:xfrm>
          <a:prstGeom prst="rect">
            <a:avLst/>
          </a:prstGeom>
          <a:solidFill>
            <a:srgbClr val="005A98"/>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6400"/>
              <a:t>Alignment</a:t>
            </a:r>
            <a:endParaRPr lang="en-US" sz="6400" dirty="0"/>
          </a:p>
        </p:txBody>
      </p:sp>
      <p:sp>
        <p:nvSpPr>
          <p:cNvPr id="18" name="Text Box 90">
            <a:extLst>
              <a:ext uri="{FF2B5EF4-FFF2-40B4-BE49-F238E27FC236}">
                <a16:creationId xmlns:a16="http://schemas.microsoft.com/office/drawing/2014/main" id="{E95ADC62-FC6B-2157-1803-DB20C7DF2AAD}"/>
              </a:ext>
            </a:extLst>
          </p:cNvPr>
          <p:cNvSpPr txBox="1">
            <a:spLocks noChangeArrowheads="1"/>
          </p:cNvSpPr>
          <p:nvPr/>
        </p:nvSpPr>
        <p:spPr bwMode="auto">
          <a:xfrm>
            <a:off x="12973052" y="15697793"/>
            <a:ext cx="11334748" cy="5170646"/>
          </a:xfrm>
          <a:prstGeom prst="rect">
            <a:avLst/>
          </a:prstGeom>
          <a:noFill/>
          <a:ln w="9525">
            <a:noFill/>
            <a:miter lim="800000"/>
            <a:headEnd/>
            <a:tailEnd/>
          </a:ln>
        </p:spPr>
        <p:txBody>
          <a:bodyPr wrap="square" lIns="0" tIns="0" rIns="0" bIns="0">
            <a:spAutoFit/>
          </a:bodyPr>
          <a:lstStyle/>
          <a:p>
            <a:pPr defTabSz="6270470">
              <a:spcBef>
                <a:spcPct val="50000"/>
              </a:spcBef>
            </a:pPr>
            <a:r>
              <a:rPr lang="en-US" sz="5600" dirty="0">
                <a:latin typeface="Calibri" pitchFamily="34" charset="0"/>
                <a:cs typeface="Calibri" pitchFamily="34" charset="0"/>
              </a:rPr>
              <a:t>We will make an effort to align content and columns before printing, but  for help with this when creating your poster, hit “Alt+F9” on your keyboard to see the alignment guides in PowerPoint.</a:t>
            </a:r>
          </a:p>
        </p:txBody>
      </p:sp>
      <p:sp>
        <p:nvSpPr>
          <p:cNvPr id="25" name="Text Box 45">
            <a:extLst>
              <a:ext uri="{FF2B5EF4-FFF2-40B4-BE49-F238E27FC236}">
                <a16:creationId xmlns:a16="http://schemas.microsoft.com/office/drawing/2014/main" id="{2A3F6525-F6F6-0120-691B-29CD35659866}"/>
              </a:ext>
            </a:extLst>
          </p:cNvPr>
          <p:cNvSpPr txBox="1">
            <a:spLocks noChangeArrowheads="1"/>
          </p:cNvSpPr>
          <p:nvPr/>
        </p:nvSpPr>
        <p:spPr bwMode="auto">
          <a:xfrm>
            <a:off x="895350" y="14401800"/>
            <a:ext cx="11258549" cy="1077218"/>
          </a:xfrm>
          <a:prstGeom prst="rect">
            <a:avLst/>
          </a:prstGeom>
          <a:solidFill>
            <a:srgbClr val="005A98"/>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6400" dirty="0"/>
              <a:t>Section Headers </a:t>
            </a:r>
          </a:p>
        </p:txBody>
      </p:sp>
      <p:sp>
        <p:nvSpPr>
          <p:cNvPr id="26" name="Text Box 90">
            <a:extLst>
              <a:ext uri="{FF2B5EF4-FFF2-40B4-BE49-F238E27FC236}">
                <a16:creationId xmlns:a16="http://schemas.microsoft.com/office/drawing/2014/main" id="{A4939273-B82A-770D-4259-B75E670A8F7C}"/>
              </a:ext>
            </a:extLst>
          </p:cNvPr>
          <p:cNvSpPr txBox="1">
            <a:spLocks noChangeArrowheads="1"/>
          </p:cNvSpPr>
          <p:nvPr/>
        </p:nvSpPr>
        <p:spPr bwMode="auto">
          <a:xfrm>
            <a:off x="894581" y="15857644"/>
            <a:ext cx="11334748" cy="5170646"/>
          </a:xfrm>
          <a:prstGeom prst="rect">
            <a:avLst/>
          </a:prstGeom>
          <a:noFill/>
          <a:ln w="9525">
            <a:noFill/>
            <a:miter lim="800000"/>
            <a:headEnd/>
            <a:tailEnd/>
          </a:ln>
        </p:spPr>
        <p:txBody>
          <a:bodyPr wrap="square" lIns="0" tIns="0" rIns="0" bIns="0">
            <a:spAutoFit/>
          </a:bodyPr>
          <a:lstStyle/>
          <a:p>
            <a:pPr defTabSz="6270470">
              <a:spcBef>
                <a:spcPct val="50000"/>
              </a:spcBef>
            </a:pPr>
            <a:r>
              <a:rPr lang="en-US" sz="5600" dirty="0">
                <a:latin typeface="Calibri" pitchFamily="34" charset="0"/>
                <a:cs typeface="Calibri" pitchFamily="34" charset="0"/>
              </a:rPr>
              <a:t>You are encouraged to copy and paste this section header and text box as many times as needed, resizing to fit your columns and content. Any questions on the use of this template, or for other sizes, please contact CEIR.</a:t>
            </a:r>
          </a:p>
        </p:txBody>
      </p:sp>
      <p:sp>
        <p:nvSpPr>
          <p:cNvPr id="29" name="Text Box 39">
            <a:extLst>
              <a:ext uri="{FF2B5EF4-FFF2-40B4-BE49-F238E27FC236}">
                <a16:creationId xmlns:a16="http://schemas.microsoft.com/office/drawing/2014/main" id="{28E880A5-002B-6B46-D86A-426B0B244B3B}"/>
              </a:ext>
            </a:extLst>
          </p:cNvPr>
          <p:cNvSpPr txBox="1">
            <a:spLocks noChangeArrowheads="1"/>
          </p:cNvSpPr>
          <p:nvPr/>
        </p:nvSpPr>
        <p:spPr bwMode="auto">
          <a:xfrm>
            <a:off x="-19051" y="57198"/>
            <a:ext cx="40339036" cy="5752781"/>
          </a:xfrm>
          <a:prstGeom prst="rect">
            <a:avLst/>
          </a:prstGeom>
          <a:solidFill>
            <a:srgbClr val="58585A"/>
          </a:solidFill>
          <a:ln w="12700">
            <a:noFill/>
            <a:miter lim="800000"/>
            <a:headEnd/>
            <a:tailEnd/>
          </a:ln>
        </p:spPr>
        <p:txBody>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pPr algn="ctr" defTabSz="10032749"/>
            <a:endParaRPr lang="en-US" sz="7200" b="1" i="1">
              <a:solidFill>
                <a:schemeClr val="bg1"/>
              </a:solidFill>
              <a:latin typeface="Calibri" pitchFamily="34" charset="0"/>
              <a:cs typeface="Calibri" pitchFamily="34" charset="0"/>
            </a:endParaRPr>
          </a:p>
        </p:txBody>
      </p:sp>
      <p:sp>
        <p:nvSpPr>
          <p:cNvPr id="30" name="TextBox 12">
            <a:extLst>
              <a:ext uri="{FF2B5EF4-FFF2-40B4-BE49-F238E27FC236}">
                <a16:creationId xmlns:a16="http://schemas.microsoft.com/office/drawing/2014/main" id="{8FFC424A-27B3-7717-4500-86A516B3C6FC}"/>
              </a:ext>
            </a:extLst>
          </p:cNvPr>
          <p:cNvSpPr txBox="1">
            <a:spLocks noChangeArrowheads="1"/>
          </p:cNvSpPr>
          <p:nvPr/>
        </p:nvSpPr>
        <p:spPr bwMode="auto">
          <a:xfrm>
            <a:off x="86872" y="4146629"/>
            <a:ext cx="28722434" cy="973685"/>
          </a:xfrm>
          <a:prstGeom prst="rect">
            <a:avLst/>
          </a:prstGeom>
          <a:noFill/>
          <a:ln w="9525">
            <a:noFill/>
            <a:miter lim="800000"/>
            <a:headEnd/>
            <a:tailEnd/>
          </a:ln>
        </p:spPr>
        <p:txBody>
          <a:bodyPr wrap="square" lIns="914400">
            <a:spAutoFit/>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r>
              <a:rPr lang="en-US" sz="5600" i="1" dirty="0">
                <a:solidFill>
                  <a:schemeClr val="bg1"/>
                </a:solidFill>
                <a:latin typeface="Calibri" pitchFamily="34" charset="0"/>
                <a:cs typeface="Calibri" pitchFamily="34" charset="0"/>
              </a:rPr>
              <a:t>UT Southwestern Medical Center</a:t>
            </a:r>
          </a:p>
        </p:txBody>
      </p:sp>
      <p:sp>
        <p:nvSpPr>
          <p:cNvPr id="31" name="TextBox 18">
            <a:extLst>
              <a:ext uri="{FF2B5EF4-FFF2-40B4-BE49-F238E27FC236}">
                <a16:creationId xmlns:a16="http://schemas.microsoft.com/office/drawing/2014/main" id="{225C9FED-7C7E-8F80-F8C1-CB10CD7587C0}"/>
              </a:ext>
            </a:extLst>
          </p:cNvPr>
          <p:cNvSpPr txBox="1">
            <a:spLocks noChangeArrowheads="1"/>
          </p:cNvSpPr>
          <p:nvPr/>
        </p:nvSpPr>
        <p:spPr bwMode="auto">
          <a:xfrm>
            <a:off x="-19051" y="2626519"/>
            <a:ext cx="43891200" cy="1200329"/>
          </a:xfrm>
          <a:prstGeom prst="rect">
            <a:avLst/>
          </a:prstGeom>
          <a:noFill/>
          <a:ln w="9525">
            <a:noFill/>
            <a:miter lim="800000"/>
            <a:headEnd/>
            <a:tailEnd/>
          </a:ln>
        </p:spPr>
        <p:txBody>
          <a:bodyPr lIns="914400">
            <a:spAutoFit/>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r>
              <a:rPr lang="en-US" sz="7200" dirty="0">
                <a:solidFill>
                  <a:schemeClr val="bg1"/>
                </a:solidFill>
                <a:latin typeface="Calibri" pitchFamily="34" charset="0"/>
                <a:cs typeface="Calibri" pitchFamily="34" charset="0"/>
              </a:rPr>
              <a:t>Example </a:t>
            </a:r>
            <a:r>
              <a:rPr lang="en-US" sz="7200" dirty="0" err="1">
                <a:solidFill>
                  <a:schemeClr val="bg1"/>
                </a:solidFill>
                <a:latin typeface="Calibri" pitchFamily="34" charset="0"/>
                <a:cs typeface="Calibri" pitchFamily="34" charset="0"/>
              </a:rPr>
              <a:t>McName</a:t>
            </a:r>
            <a:r>
              <a:rPr lang="en-US" sz="7200" dirty="0">
                <a:solidFill>
                  <a:schemeClr val="bg1"/>
                </a:solidFill>
                <a:latin typeface="Calibri" pitchFamily="34" charset="0"/>
                <a:cs typeface="Calibri" pitchFamily="34" charset="0"/>
              </a:rPr>
              <a:t>, PhD, RN, MSN</a:t>
            </a:r>
          </a:p>
        </p:txBody>
      </p:sp>
      <p:sp>
        <p:nvSpPr>
          <p:cNvPr id="32" name="TextBox 19">
            <a:extLst>
              <a:ext uri="{FF2B5EF4-FFF2-40B4-BE49-F238E27FC236}">
                <a16:creationId xmlns:a16="http://schemas.microsoft.com/office/drawing/2014/main" id="{5A7F8595-2771-C9E0-14D0-D4896E963EE7}"/>
              </a:ext>
            </a:extLst>
          </p:cNvPr>
          <p:cNvSpPr txBox="1">
            <a:spLocks noChangeArrowheads="1"/>
          </p:cNvSpPr>
          <p:nvPr/>
        </p:nvSpPr>
        <p:spPr bwMode="auto">
          <a:xfrm>
            <a:off x="0" y="0"/>
            <a:ext cx="39947850" cy="1892826"/>
          </a:xfrm>
          <a:prstGeom prst="rect">
            <a:avLst/>
          </a:prstGeom>
          <a:noFill/>
          <a:ln w="9525">
            <a:noFill/>
            <a:miter lim="800000"/>
            <a:headEnd/>
            <a:tailEnd/>
          </a:ln>
        </p:spPr>
        <p:txBody>
          <a:bodyPr wrap="square" lIns="914400" tIns="365760">
            <a:spAutoFit/>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r>
              <a:rPr lang="en-US" sz="9600">
                <a:solidFill>
                  <a:schemeClr val="bg1"/>
                </a:solidFill>
                <a:latin typeface="Calibri" pitchFamily="34" charset="0"/>
                <a:cs typeface="Calibri" pitchFamily="34" charset="0"/>
              </a:rPr>
              <a:t>Title of Your Poster Goes Here</a:t>
            </a:r>
          </a:p>
        </p:txBody>
      </p:sp>
      <p:cxnSp>
        <p:nvCxnSpPr>
          <p:cNvPr id="33" name="Straight Connector 32">
            <a:extLst>
              <a:ext uri="{FF2B5EF4-FFF2-40B4-BE49-F238E27FC236}">
                <a16:creationId xmlns:a16="http://schemas.microsoft.com/office/drawing/2014/main" id="{249897ED-4C6D-0A15-B9D9-2687EB2C3A35}"/>
              </a:ext>
            </a:extLst>
          </p:cNvPr>
          <p:cNvCxnSpPr>
            <a:cxnSpLocks noChangeShapeType="1"/>
          </p:cNvCxnSpPr>
          <p:nvPr/>
        </p:nvCxnSpPr>
        <p:spPr bwMode="auto">
          <a:xfrm>
            <a:off x="895351" y="2286000"/>
            <a:ext cx="27913955" cy="0"/>
          </a:xfrm>
          <a:prstGeom prst="line">
            <a:avLst/>
          </a:prstGeom>
          <a:noFill/>
          <a:ln w="9525" algn="ctr">
            <a:solidFill>
              <a:schemeClr val="bg1"/>
            </a:solidFill>
            <a:round/>
            <a:headEnd/>
            <a:tailEnd/>
          </a:ln>
        </p:spPr>
      </p:cxnSp>
      <p:sp>
        <p:nvSpPr>
          <p:cNvPr id="34" name="Rectangle 24">
            <a:extLst>
              <a:ext uri="{FF2B5EF4-FFF2-40B4-BE49-F238E27FC236}">
                <a16:creationId xmlns:a16="http://schemas.microsoft.com/office/drawing/2014/main" id="{0C365896-86E1-EEE7-5744-26DC527B6933}"/>
              </a:ext>
            </a:extLst>
          </p:cNvPr>
          <p:cNvSpPr>
            <a:spLocks noChangeArrowheads="1"/>
          </p:cNvSpPr>
          <p:nvPr/>
        </p:nvSpPr>
        <p:spPr bwMode="auto">
          <a:xfrm>
            <a:off x="0" y="1550313"/>
            <a:ext cx="221599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2200">
              <a:solidFill>
                <a:srgbClr val="1F497D"/>
              </a:solidFill>
              <a:latin typeface="Arial" pitchFamily="34" charset="0"/>
              <a:ea typeface="Calibri" pitchFamily="34" charset="0"/>
              <a:cs typeface="Times New Roman" pitchFamily="18" charset="0"/>
            </a:endParaRPr>
          </a:p>
          <a:p>
            <a:pPr defTabSz="1828754" eaLnBrk="0" fontAlgn="base" hangingPunct="0">
              <a:spcBef>
                <a:spcPct val="0"/>
              </a:spcBef>
              <a:spcAft>
                <a:spcPct val="0"/>
              </a:spcAft>
            </a:pPr>
            <a:r>
              <a:rPr lang="en-US" sz="2200">
                <a:solidFill>
                  <a:srgbClr val="1F497D"/>
                </a:solidFill>
                <a:latin typeface="Arial" pitchFamily="34" charset="0"/>
                <a:ea typeface="Calibri" pitchFamily="34" charset="0"/>
                <a:cs typeface="Times New Roman" pitchFamily="18" charset="0"/>
              </a:rPr>
              <a:t>	</a:t>
            </a:r>
            <a:endParaRPr lang="en-US" sz="3600">
              <a:latin typeface="Arial" pitchFamily="34" charset="0"/>
              <a:cs typeface="Arial" pitchFamily="34" charset="0"/>
            </a:endParaRPr>
          </a:p>
        </p:txBody>
      </p:sp>
      <p:sp>
        <p:nvSpPr>
          <p:cNvPr id="35" name="Rectangle 26">
            <a:extLst>
              <a:ext uri="{FF2B5EF4-FFF2-40B4-BE49-F238E27FC236}">
                <a16:creationId xmlns:a16="http://schemas.microsoft.com/office/drawing/2014/main" id="{23EF0E8D-8607-D39A-7372-84E89E4769FD}"/>
              </a:ext>
            </a:extLst>
          </p:cNvPr>
          <p:cNvSpPr>
            <a:spLocks noChangeArrowheads="1"/>
          </p:cNvSpPr>
          <p:nvPr/>
        </p:nvSpPr>
        <p:spPr bwMode="auto">
          <a:xfrm>
            <a:off x="0" y="2617113"/>
            <a:ext cx="221599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2200">
              <a:solidFill>
                <a:srgbClr val="1F497D"/>
              </a:solidFill>
              <a:latin typeface="Arial" pitchFamily="34" charset="0"/>
              <a:ea typeface="Calibri" pitchFamily="34" charset="0"/>
              <a:cs typeface="Times New Roman" pitchFamily="18" charset="0"/>
            </a:endParaRPr>
          </a:p>
          <a:p>
            <a:pPr defTabSz="1828754" eaLnBrk="0" fontAlgn="base" hangingPunct="0">
              <a:spcBef>
                <a:spcPct val="0"/>
              </a:spcBef>
              <a:spcAft>
                <a:spcPct val="0"/>
              </a:spcAft>
            </a:pPr>
            <a:r>
              <a:rPr lang="en-US" sz="2200">
                <a:solidFill>
                  <a:srgbClr val="1F497D"/>
                </a:solidFill>
                <a:latin typeface="Arial" pitchFamily="34" charset="0"/>
                <a:ea typeface="Calibri" pitchFamily="34" charset="0"/>
                <a:cs typeface="Times New Roman" pitchFamily="18" charset="0"/>
              </a:rPr>
              <a:t>	</a:t>
            </a:r>
            <a:endParaRPr lang="en-US" sz="3600">
              <a:latin typeface="Arial" pitchFamily="34" charset="0"/>
              <a:cs typeface="Arial" pitchFamily="34" charset="0"/>
            </a:endParaRPr>
          </a:p>
        </p:txBody>
      </p:sp>
      <p:sp>
        <p:nvSpPr>
          <p:cNvPr id="36" name="Rectangle 28">
            <a:extLst>
              <a:ext uri="{FF2B5EF4-FFF2-40B4-BE49-F238E27FC236}">
                <a16:creationId xmlns:a16="http://schemas.microsoft.com/office/drawing/2014/main" id="{D532298C-36C1-98D2-7224-D5F6F98E887A}"/>
              </a:ext>
            </a:extLst>
          </p:cNvPr>
          <p:cNvSpPr>
            <a:spLocks noChangeArrowheads="1"/>
          </p:cNvSpPr>
          <p:nvPr/>
        </p:nvSpPr>
        <p:spPr bwMode="auto">
          <a:xfrm>
            <a:off x="0" y="3683913"/>
            <a:ext cx="221599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2200">
              <a:solidFill>
                <a:srgbClr val="1F497D"/>
              </a:solidFill>
              <a:latin typeface="Arial" pitchFamily="34" charset="0"/>
              <a:ea typeface="Calibri" pitchFamily="34" charset="0"/>
              <a:cs typeface="Times New Roman" pitchFamily="18" charset="0"/>
            </a:endParaRPr>
          </a:p>
          <a:p>
            <a:pPr defTabSz="1828754" eaLnBrk="0" fontAlgn="base" hangingPunct="0">
              <a:spcBef>
                <a:spcPct val="0"/>
              </a:spcBef>
              <a:spcAft>
                <a:spcPct val="0"/>
              </a:spcAft>
            </a:pPr>
            <a:r>
              <a:rPr lang="en-US" sz="2200">
                <a:solidFill>
                  <a:srgbClr val="1F497D"/>
                </a:solidFill>
                <a:latin typeface="Arial" pitchFamily="34" charset="0"/>
                <a:ea typeface="Calibri" pitchFamily="34" charset="0"/>
                <a:cs typeface="Times New Roman" pitchFamily="18" charset="0"/>
              </a:rPr>
              <a:t>	</a:t>
            </a:r>
            <a:endParaRPr lang="en-US" sz="3600">
              <a:latin typeface="Arial" pitchFamily="34" charset="0"/>
              <a:cs typeface="Arial" pitchFamily="34" charset="0"/>
            </a:endParaRPr>
          </a:p>
        </p:txBody>
      </p:sp>
      <p:sp>
        <p:nvSpPr>
          <p:cNvPr id="37" name="Rectangle 30">
            <a:extLst>
              <a:ext uri="{FF2B5EF4-FFF2-40B4-BE49-F238E27FC236}">
                <a16:creationId xmlns:a16="http://schemas.microsoft.com/office/drawing/2014/main" id="{5D4B9226-6750-65CB-99EF-A5100DF4E542}"/>
              </a:ext>
            </a:extLst>
          </p:cNvPr>
          <p:cNvSpPr>
            <a:spLocks noChangeArrowheads="1"/>
          </p:cNvSpPr>
          <p:nvPr/>
        </p:nvSpPr>
        <p:spPr bwMode="auto">
          <a:xfrm>
            <a:off x="0" y="4750713"/>
            <a:ext cx="221599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2200">
              <a:solidFill>
                <a:srgbClr val="1F497D"/>
              </a:solidFill>
              <a:latin typeface="Arial" pitchFamily="34" charset="0"/>
              <a:ea typeface="Calibri" pitchFamily="34" charset="0"/>
              <a:cs typeface="Times New Roman" pitchFamily="18" charset="0"/>
            </a:endParaRPr>
          </a:p>
          <a:p>
            <a:pPr defTabSz="1828754" eaLnBrk="0" fontAlgn="base" hangingPunct="0">
              <a:spcBef>
                <a:spcPct val="0"/>
              </a:spcBef>
              <a:spcAft>
                <a:spcPct val="0"/>
              </a:spcAft>
            </a:pPr>
            <a:r>
              <a:rPr lang="en-US" sz="2200">
                <a:solidFill>
                  <a:srgbClr val="1F497D"/>
                </a:solidFill>
                <a:latin typeface="Arial" pitchFamily="34" charset="0"/>
                <a:ea typeface="Calibri" pitchFamily="34" charset="0"/>
                <a:cs typeface="Times New Roman" pitchFamily="18" charset="0"/>
              </a:rPr>
              <a:t>	</a:t>
            </a:r>
            <a:endParaRPr lang="en-US" sz="3600">
              <a:latin typeface="Arial" pitchFamily="34" charset="0"/>
              <a:cs typeface="Arial" pitchFamily="34" charset="0"/>
            </a:endParaRPr>
          </a:p>
        </p:txBody>
      </p:sp>
      <p:sp>
        <p:nvSpPr>
          <p:cNvPr id="38" name="Rectangle 32">
            <a:extLst>
              <a:ext uri="{FF2B5EF4-FFF2-40B4-BE49-F238E27FC236}">
                <a16:creationId xmlns:a16="http://schemas.microsoft.com/office/drawing/2014/main" id="{E1FD69A6-E657-BC70-FAE7-CA5A7D34805B}"/>
              </a:ext>
            </a:extLst>
          </p:cNvPr>
          <p:cNvSpPr>
            <a:spLocks noChangeArrowheads="1"/>
          </p:cNvSpPr>
          <p:nvPr/>
        </p:nvSpPr>
        <p:spPr bwMode="auto">
          <a:xfrm>
            <a:off x="2" y="5771347"/>
            <a:ext cx="23939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2200">
              <a:solidFill>
                <a:srgbClr val="1F497D"/>
              </a:solidFill>
              <a:latin typeface="Arial" pitchFamily="34" charset="0"/>
              <a:ea typeface="Calibri" pitchFamily="34" charset="0"/>
              <a:cs typeface="Times New Roman" pitchFamily="18" charset="0"/>
            </a:endParaRPr>
          </a:p>
          <a:p>
            <a:pPr defTabSz="1828754" eaLnBrk="0" fontAlgn="base" hangingPunct="0">
              <a:spcBef>
                <a:spcPct val="0"/>
              </a:spcBef>
              <a:spcAft>
                <a:spcPct val="0"/>
              </a:spcAft>
            </a:pPr>
            <a:r>
              <a:rPr lang="en-US" sz="2200">
                <a:solidFill>
                  <a:srgbClr val="1F497D"/>
                </a:solidFill>
                <a:latin typeface="Arial" pitchFamily="34" charset="0"/>
                <a:ea typeface="Calibri" pitchFamily="34" charset="0"/>
                <a:cs typeface="Times New Roman" pitchFamily="18" charset="0"/>
              </a:rPr>
              <a:t>	 </a:t>
            </a:r>
            <a:r>
              <a:rPr lang="en-US" sz="2800">
                <a:latin typeface="Arial" pitchFamily="34" charset="0"/>
                <a:cs typeface="Arial" pitchFamily="34" charset="0"/>
              </a:rPr>
              <a:t> </a:t>
            </a:r>
            <a:endParaRPr lang="en-US" sz="3600">
              <a:latin typeface="Arial" pitchFamily="34" charset="0"/>
              <a:cs typeface="Arial" pitchFamily="34" charset="0"/>
            </a:endParaRPr>
          </a:p>
        </p:txBody>
      </p:sp>
      <p:sp>
        <p:nvSpPr>
          <p:cNvPr id="43" name="Rectangle 34">
            <a:extLst>
              <a:ext uri="{FF2B5EF4-FFF2-40B4-BE49-F238E27FC236}">
                <a16:creationId xmlns:a16="http://schemas.microsoft.com/office/drawing/2014/main" id="{EB6A1881-9E80-3AD0-91C7-0F0C017DBC3C}"/>
              </a:ext>
            </a:extLst>
          </p:cNvPr>
          <p:cNvSpPr>
            <a:spLocks noChangeArrowheads="1"/>
          </p:cNvSpPr>
          <p:nvPr/>
        </p:nvSpPr>
        <p:spPr bwMode="auto">
          <a:xfrm>
            <a:off x="304801" y="-461409"/>
            <a:ext cx="369397"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endParaRPr lang="en-US" sz="14700"/>
          </a:p>
        </p:txBody>
      </p:sp>
      <p:sp>
        <p:nvSpPr>
          <p:cNvPr id="44" name="Rectangle 35">
            <a:extLst>
              <a:ext uri="{FF2B5EF4-FFF2-40B4-BE49-F238E27FC236}">
                <a16:creationId xmlns:a16="http://schemas.microsoft.com/office/drawing/2014/main" id="{60968995-C4A7-00E5-C19B-DC8011344417}"/>
              </a:ext>
            </a:extLst>
          </p:cNvPr>
          <p:cNvSpPr>
            <a:spLocks noChangeArrowheads="1"/>
          </p:cNvSpPr>
          <p:nvPr/>
        </p:nvSpPr>
        <p:spPr bwMode="auto">
          <a:xfrm>
            <a:off x="304801" y="1916670"/>
            <a:ext cx="36939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80" tIns="91440" rIns="182880" bIns="91440" numCol="1" anchor="ctr" anchorCtr="0" compatLnSpc="1">
            <a:prstTxWarp prst="textNoShape">
              <a:avLst/>
            </a:prstTxWarp>
            <a:spAutoFit/>
          </a:bodyPr>
          <a:lstStyle/>
          <a:p>
            <a:pPr defTabSz="1828754" fontAlgn="base">
              <a:spcBef>
                <a:spcPct val="0"/>
              </a:spcBef>
              <a:spcAft>
                <a:spcPct val="0"/>
              </a:spcAft>
            </a:pPr>
            <a:endParaRPr lang="en-US" sz="3600">
              <a:latin typeface="Arial" pitchFamily="34" charset="0"/>
              <a:cs typeface="Arial" pitchFamily="34" charset="0"/>
            </a:endParaRPr>
          </a:p>
        </p:txBody>
      </p:sp>
      <p:sp>
        <p:nvSpPr>
          <p:cNvPr id="47" name="Text Box 41">
            <a:extLst>
              <a:ext uri="{FF2B5EF4-FFF2-40B4-BE49-F238E27FC236}">
                <a16:creationId xmlns:a16="http://schemas.microsoft.com/office/drawing/2014/main" id="{6B8F6557-5651-F1D1-9CD8-4BA89C2EBFBF}"/>
              </a:ext>
            </a:extLst>
          </p:cNvPr>
          <p:cNvSpPr txBox="1">
            <a:spLocks noChangeArrowheads="1"/>
          </p:cNvSpPr>
          <p:nvPr/>
        </p:nvSpPr>
        <p:spPr bwMode="auto">
          <a:xfrm>
            <a:off x="914400" y="21662063"/>
            <a:ext cx="21945600" cy="1077218"/>
          </a:xfrm>
          <a:prstGeom prst="rect">
            <a:avLst/>
          </a:prstGeom>
          <a:solidFill>
            <a:srgbClr val="005A98"/>
          </a:solidFill>
          <a:ln w="12700">
            <a:noFill/>
            <a:miter lim="800000"/>
            <a:headEnd/>
            <a:tailEnd/>
          </a:ln>
        </p:spPr>
        <p:txBody>
          <a:bodyPr wrap="square" anchor="ctr">
            <a:spAutoFit/>
          </a:bodyPr>
          <a:lstStyle/>
          <a:p>
            <a:pPr defTabSz="10032749"/>
            <a:r>
              <a:rPr lang="en-US" sz="6400">
                <a:solidFill>
                  <a:schemeClr val="bg1"/>
                </a:solidFill>
                <a:latin typeface="Calibri" pitchFamily="34" charset="0"/>
                <a:cs typeface="Calibri" pitchFamily="34" charset="0"/>
              </a:rPr>
              <a:t>Colors</a:t>
            </a:r>
            <a:endParaRPr lang="en-US" sz="6400" dirty="0">
              <a:solidFill>
                <a:schemeClr val="bg1"/>
              </a:solidFill>
              <a:latin typeface="Calibri" pitchFamily="34" charset="0"/>
              <a:cs typeface="Calibri" pitchFamily="34" charset="0"/>
            </a:endParaRPr>
          </a:p>
        </p:txBody>
      </p:sp>
      <p:sp>
        <p:nvSpPr>
          <p:cNvPr id="49" name="Text Box 90">
            <a:extLst>
              <a:ext uri="{FF2B5EF4-FFF2-40B4-BE49-F238E27FC236}">
                <a16:creationId xmlns:a16="http://schemas.microsoft.com/office/drawing/2014/main" id="{90D622EA-9D64-F417-46DA-D1B10B69785A}"/>
              </a:ext>
            </a:extLst>
          </p:cNvPr>
          <p:cNvSpPr txBox="1">
            <a:spLocks noChangeArrowheads="1"/>
          </p:cNvSpPr>
          <p:nvPr/>
        </p:nvSpPr>
        <p:spPr bwMode="auto">
          <a:xfrm>
            <a:off x="897468" y="22887963"/>
            <a:ext cx="21945600" cy="4308872"/>
          </a:xfrm>
          <a:prstGeom prst="rect">
            <a:avLst/>
          </a:prstGeom>
          <a:noFill/>
          <a:ln w="9525">
            <a:noFill/>
            <a:miter lim="800000"/>
            <a:headEnd/>
            <a:tailEnd/>
          </a:ln>
        </p:spPr>
        <p:txBody>
          <a:bodyPr wrap="square" lIns="0" tIns="0" rIns="0" bIns="0">
            <a:spAutoFit/>
          </a:bodyPr>
          <a:lstStyle/>
          <a:p>
            <a:pPr defTabSz="6270470">
              <a:spcBef>
                <a:spcPct val="50000"/>
              </a:spcBef>
            </a:pPr>
            <a:r>
              <a:rPr lang="en-US" sz="5600" dirty="0">
                <a:latin typeface="Calibri" pitchFamily="34" charset="0"/>
                <a:cs typeface="Calibri" pitchFamily="34" charset="0"/>
              </a:rPr>
              <a:t>The following are the UT colors available for use as the "primary" colors in our posters. If you would like to use one of these colors, simply click on the desired box below then select “Shape Fill” in the Drawing options at the top, then “More Fill Colors”, then “OK”. Then, select the object you want to fill with that color and click on the Paint Bucket icon next to “Shape Fill.”</a:t>
            </a:r>
          </a:p>
        </p:txBody>
      </p:sp>
      <p:sp>
        <p:nvSpPr>
          <p:cNvPr id="53" name="Text Box 45">
            <a:extLst>
              <a:ext uri="{FF2B5EF4-FFF2-40B4-BE49-F238E27FC236}">
                <a16:creationId xmlns:a16="http://schemas.microsoft.com/office/drawing/2014/main" id="{7C5B8D09-8A54-689E-2791-7AEAA3B5C2CF}"/>
              </a:ext>
            </a:extLst>
          </p:cNvPr>
          <p:cNvSpPr txBox="1">
            <a:spLocks noChangeArrowheads="1"/>
          </p:cNvSpPr>
          <p:nvPr/>
        </p:nvSpPr>
        <p:spPr bwMode="auto">
          <a:xfrm>
            <a:off x="25587862" y="26686319"/>
            <a:ext cx="13748270" cy="1077218"/>
          </a:xfrm>
          <a:prstGeom prst="rect">
            <a:avLst/>
          </a:prstGeom>
          <a:solidFill>
            <a:srgbClr val="005A98"/>
          </a:solidFill>
          <a:ln w="12700">
            <a:noFill/>
            <a:miter lim="800000"/>
            <a:headEnd/>
            <a:tailEnd/>
          </a:ln>
        </p:spPr>
        <p:txBody>
          <a:bodyPr wrap="square" anchor="ctr">
            <a:spAutoFit/>
          </a:bodyPr>
          <a:lstStyle>
            <a:defPPr>
              <a:defRPr lang="en-US"/>
            </a:defPPr>
            <a:lvl1pPr algn="ctr" defTabSz="5016500">
              <a:spcBef>
                <a:spcPct val="50000"/>
              </a:spcBef>
              <a:defRPr sz="3600">
                <a:solidFill>
                  <a:schemeClr val="bg1"/>
                </a:solidFill>
                <a:latin typeface="Calibri" pitchFamily="34" charset="0"/>
                <a:cs typeface="Calibri" pitchFamily="34" charset="0"/>
              </a:defRPr>
            </a:lvl1pPr>
          </a:lstStyle>
          <a:p>
            <a:pPr algn="l">
              <a:spcBef>
                <a:spcPts val="0"/>
              </a:spcBef>
            </a:pPr>
            <a:r>
              <a:rPr lang="en-US" sz="6400"/>
              <a:t>Logos</a:t>
            </a:r>
            <a:endParaRPr lang="en-US" sz="6400" dirty="0"/>
          </a:p>
        </p:txBody>
      </p:sp>
      <p:sp>
        <p:nvSpPr>
          <p:cNvPr id="59" name="Text Box 90">
            <a:extLst>
              <a:ext uri="{FF2B5EF4-FFF2-40B4-BE49-F238E27FC236}">
                <a16:creationId xmlns:a16="http://schemas.microsoft.com/office/drawing/2014/main" id="{E7B4086D-4311-F4D8-DC16-CD0B0E280C68}"/>
              </a:ext>
            </a:extLst>
          </p:cNvPr>
          <p:cNvSpPr txBox="1">
            <a:spLocks noChangeArrowheads="1"/>
          </p:cNvSpPr>
          <p:nvPr/>
        </p:nvSpPr>
        <p:spPr bwMode="auto">
          <a:xfrm>
            <a:off x="25587862" y="28069901"/>
            <a:ext cx="13748270" cy="5170646"/>
          </a:xfrm>
          <a:prstGeom prst="rect">
            <a:avLst/>
          </a:prstGeom>
          <a:noFill/>
          <a:ln w="9525">
            <a:noFill/>
            <a:miter lim="800000"/>
            <a:headEnd/>
            <a:tailEnd/>
          </a:ln>
        </p:spPr>
        <p:txBody>
          <a:bodyPr wrap="square" lIns="0" tIns="0" rIns="0" bIns="0">
            <a:spAutoFit/>
          </a:bodyPr>
          <a:lstStyle/>
          <a:p>
            <a:pPr defTabSz="6270470">
              <a:spcBef>
                <a:spcPct val="50000"/>
              </a:spcBef>
            </a:pPr>
            <a:r>
              <a:rPr lang="en-US" sz="5600" dirty="0">
                <a:latin typeface="Calibri" pitchFamily="34" charset="0"/>
                <a:cs typeface="Calibri" pitchFamily="34" charset="0"/>
              </a:rPr>
              <a:t>The logo used depends on the title area layout and whether or not there is a secondary institution. For this title area use the logo above. If using the “Traditional” layout or if there is a second logo to place, use the one below.</a:t>
            </a:r>
          </a:p>
        </p:txBody>
      </p:sp>
      <p:pic>
        <p:nvPicPr>
          <p:cNvPr id="62" name="Picture 61">
            <a:extLst>
              <a:ext uri="{FF2B5EF4-FFF2-40B4-BE49-F238E27FC236}">
                <a16:creationId xmlns:a16="http://schemas.microsoft.com/office/drawing/2014/main" id="{D4BA7D46-C65A-9565-6F99-6D1C28CD22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3714" y="717239"/>
            <a:ext cx="11510678" cy="3514803"/>
          </a:xfrm>
          <a:prstGeom prst="rect">
            <a:avLst/>
          </a:prstGeom>
        </p:spPr>
      </p:pic>
      <p:grpSp>
        <p:nvGrpSpPr>
          <p:cNvPr id="110" name="Group 109">
            <a:extLst>
              <a:ext uri="{FF2B5EF4-FFF2-40B4-BE49-F238E27FC236}">
                <a16:creationId xmlns:a16="http://schemas.microsoft.com/office/drawing/2014/main" id="{EDD71261-23E3-2785-F1EB-336E74886B28}"/>
              </a:ext>
            </a:extLst>
          </p:cNvPr>
          <p:cNvGrpSpPr/>
          <p:nvPr/>
        </p:nvGrpSpPr>
        <p:grpSpPr>
          <a:xfrm>
            <a:off x="697159" y="27763538"/>
            <a:ext cx="18733841" cy="9080870"/>
            <a:chOff x="697159" y="27763537"/>
            <a:chExt cx="24338689" cy="11797713"/>
          </a:xfrm>
        </p:grpSpPr>
        <p:sp>
          <p:nvSpPr>
            <p:cNvPr id="64" name="Rectangle 63">
              <a:extLst>
                <a:ext uri="{FF2B5EF4-FFF2-40B4-BE49-F238E27FC236}">
                  <a16:creationId xmlns:a16="http://schemas.microsoft.com/office/drawing/2014/main" id="{FE217F28-2791-EC24-665D-F89CF013177C}"/>
                </a:ext>
              </a:extLst>
            </p:cNvPr>
            <p:cNvSpPr>
              <a:spLocks/>
            </p:cNvSpPr>
            <p:nvPr/>
          </p:nvSpPr>
          <p:spPr>
            <a:xfrm>
              <a:off x="11809445" y="28974433"/>
              <a:ext cx="3050307" cy="2519747"/>
            </a:xfrm>
            <a:prstGeom prst="rect">
              <a:avLst/>
            </a:prstGeom>
            <a:solidFill>
              <a:srgbClr val="F47B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65M – 95Y</a:t>
              </a:r>
              <a:endParaRPr lang="en-US" sz="4000" dirty="0">
                <a:ea typeface="Calibri"/>
                <a:cs typeface="Times New Roman"/>
              </a:endParaRPr>
            </a:p>
          </p:txBody>
        </p:sp>
        <p:sp>
          <p:nvSpPr>
            <p:cNvPr id="65" name="Rectangle 64">
              <a:extLst>
                <a:ext uri="{FF2B5EF4-FFF2-40B4-BE49-F238E27FC236}">
                  <a16:creationId xmlns:a16="http://schemas.microsoft.com/office/drawing/2014/main" id="{01B87629-C2F7-52BB-168D-57D4C91254A7}"/>
                </a:ext>
              </a:extLst>
            </p:cNvPr>
            <p:cNvSpPr>
              <a:spLocks/>
            </p:cNvSpPr>
            <p:nvPr/>
          </p:nvSpPr>
          <p:spPr>
            <a:xfrm>
              <a:off x="8417413" y="28957841"/>
              <a:ext cx="3050307" cy="2519747"/>
            </a:xfrm>
            <a:prstGeom prst="rect">
              <a:avLst/>
            </a:prstGeom>
            <a:solidFill>
              <a:srgbClr val="00B7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85C</a:t>
              </a:r>
            </a:p>
          </p:txBody>
        </p:sp>
        <p:sp>
          <p:nvSpPr>
            <p:cNvPr id="88" name="Rectangle 87">
              <a:extLst>
                <a:ext uri="{FF2B5EF4-FFF2-40B4-BE49-F238E27FC236}">
                  <a16:creationId xmlns:a16="http://schemas.microsoft.com/office/drawing/2014/main" id="{1F0326BC-5E94-E30D-1E49-A1FFDDEC5081}"/>
                </a:ext>
              </a:extLst>
            </p:cNvPr>
            <p:cNvSpPr>
              <a:spLocks/>
            </p:cNvSpPr>
            <p:nvPr/>
          </p:nvSpPr>
          <p:spPr>
            <a:xfrm>
              <a:off x="2688521" y="33711515"/>
              <a:ext cx="3050307" cy="2519747"/>
            </a:xfrm>
            <a:prstGeom prst="rect">
              <a:avLst/>
            </a:prstGeom>
            <a:solidFill>
              <a:srgbClr val="005A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100C-55M 20K</a:t>
              </a:r>
              <a:endParaRPr lang="en-US" sz="4000" dirty="0">
                <a:ea typeface="Calibri"/>
                <a:cs typeface="Times New Roman"/>
              </a:endParaRPr>
            </a:p>
          </p:txBody>
        </p:sp>
        <p:sp>
          <p:nvSpPr>
            <p:cNvPr id="89" name="Rectangle 88">
              <a:extLst>
                <a:ext uri="{FF2B5EF4-FFF2-40B4-BE49-F238E27FC236}">
                  <a16:creationId xmlns:a16="http://schemas.microsoft.com/office/drawing/2014/main" id="{23FABA89-B607-7357-3055-0DDC9F69F5E2}"/>
                </a:ext>
              </a:extLst>
            </p:cNvPr>
            <p:cNvSpPr>
              <a:spLocks/>
            </p:cNvSpPr>
            <p:nvPr/>
          </p:nvSpPr>
          <p:spPr>
            <a:xfrm>
              <a:off x="18593509" y="29031399"/>
              <a:ext cx="3050307" cy="2519747"/>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75C-100Y</a:t>
              </a:r>
              <a:endParaRPr lang="en-US" sz="4000" dirty="0">
                <a:ea typeface="Calibri"/>
                <a:cs typeface="Times New Roman"/>
              </a:endParaRPr>
            </a:p>
          </p:txBody>
        </p:sp>
        <p:sp>
          <p:nvSpPr>
            <p:cNvPr id="90" name="Rectangle 89">
              <a:extLst>
                <a:ext uri="{FF2B5EF4-FFF2-40B4-BE49-F238E27FC236}">
                  <a16:creationId xmlns:a16="http://schemas.microsoft.com/office/drawing/2014/main" id="{3D587BF1-F027-A39C-3FE0-616BD89498FC}"/>
                </a:ext>
              </a:extLst>
            </p:cNvPr>
            <p:cNvSpPr>
              <a:spLocks/>
            </p:cNvSpPr>
            <p:nvPr/>
          </p:nvSpPr>
          <p:spPr>
            <a:xfrm>
              <a:off x="21985541" y="29013135"/>
              <a:ext cx="3050307" cy="2519747"/>
            </a:xfrm>
            <a:prstGeom prst="rect">
              <a:avLst/>
            </a:prstGeom>
            <a:solidFill>
              <a:srgbClr val="7961A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60C-70M</a:t>
              </a:r>
              <a:endParaRPr lang="en-US" sz="4000" dirty="0">
                <a:ea typeface="Calibri"/>
                <a:cs typeface="Times New Roman"/>
              </a:endParaRPr>
            </a:p>
          </p:txBody>
        </p:sp>
        <p:sp>
          <p:nvSpPr>
            <p:cNvPr id="91" name="Rectangle 90">
              <a:extLst>
                <a:ext uri="{FF2B5EF4-FFF2-40B4-BE49-F238E27FC236}">
                  <a16:creationId xmlns:a16="http://schemas.microsoft.com/office/drawing/2014/main" id="{0F952E8B-9B82-F8E1-A287-46962D22C626}"/>
                </a:ext>
              </a:extLst>
            </p:cNvPr>
            <p:cNvSpPr>
              <a:spLocks/>
            </p:cNvSpPr>
            <p:nvPr/>
          </p:nvSpPr>
          <p:spPr>
            <a:xfrm>
              <a:off x="15201477" y="28974433"/>
              <a:ext cx="3050307" cy="2519747"/>
            </a:xfrm>
            <a:prstGeom prst="rect">
              <a:avLst/>
            </a:prstGeom>
            <a:solidFill>
              <a:srgbClr val="ED145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100M-50Y</a:t>
              </a:r>
              <a:endParaRPr lang="en-US" sz="4000" dirty="0">
                <a:ea typeface="Calibri"/>
                <a:cs typeface="Times New Roman"/>
              </a:endParaRPr>
            </a:p>
          </p:txBody>
        </p:sp>
        <p:sp>
          <p:nvSpPr>
            <p:cNvPr id="92" name="Rectangle 91">
              <a:extLst>
                <a:ext uri="{FF2B5EF4-FFF2-40B4-BE49-F238E27FC236}">
                  <a16:creationId xmlns:a16="http://schemas.microsoft.com/office/drawing/2014/main" id="{214CD5F4-3B92-05BA-8FC3-9EA224136989}"/>
                </a:ext>
              </a:extLst>
            </p:cNvPr>
            <p:cNvSpPr>
              <a:spLocks/>
            </p:cNvSpPr>
            <p:nvPr/>
          </p:nvSpPr>
          <p:spPr>
            <a:xfrm>
              <a:off x="2681747" y="30786049"/>
              <a:ext cx="3050307" cy="2519747"/>
            </a:xfrm>
            <a:prstGeom prst="rect">
              <a:avLst/>
            </a:prstGeom>
            <a:solidFill>
              <a:srgbClr val="5858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80K</a:t>
              </a:r>
              <a:endParaRPr lang="en-US" sz="4000" dirty="0">
                <a:ea typeface="Calibri"/>
                <a:cs typeface="Times New Roman"/>
              </a:endParaRPr>
            </a:p>
          </p:txBody>
        </p:sp>
        <p:sp>
          <p:nvSpPr>
            <p:cNvPr id="93" name="Rectangle 92">
              <a:extLst>
                <a:ext uri="{FF2B5EF4-FFF2-40B4-BE49-F238E27FC236}">
                  <a16:creationId xmlns:a16="http://schemas.microsoft.com/office/drawing/2014/main" id="{498DB745-FB7D-8135-A5DE-64EF949D4532}"/>
                </a:ext>
              </a:extLst>
            </p:cNvPr>
            <p:cNvSpPr>
              <a:spLocks/>
            </p:cNvSpPr>
            <p:nvPr/>
          </p:nvSpPr>
          <p:spPr>
            <a:xfrm>
              <a:off x="2667075" y="36757785"/>
              <a:ext cx="3050307" cy="2519747"/>
            </a:xfrm>
            <a:prstGeom prst="rect">
              <a:avLst/>
            </a:prstGeom>
            <a:solidFill>
              <a:srgbClr val="00B7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85C</a:t>
              </a:r>
            </a:p>
          </p:txBody>
        </p:sp>
        <p:sp>
          <p:nvSpPr>
            <p:cNvPr id="94" name="TextBox 93">
              <a:extLst>
                <a:ext uri="{FF2B5EF4-FFF2-40B4-BE49-F238E27FC236}">
                  <a16:creationId xmlns:a16="http://schemas.microsoft.com/office/drawing/2014/main" id="{57649D59-D966-B293-65EB-9281AED41BAA}"/>
                </a:ext>
              </a:extLst>
            </p:cNvPr>
            <p:cNvSpPr txBox="1"/>
            <p:nvPr/>
          </p:nvSpPr>
          <p:spPr>
            <a:xfrm>
              <a:off x="697159" y="28244856"/>
              <a:ext cx="7019480" cy="2039276"/>
            </a:xfrm>
            <a:prstGeom prst="rect">
              <a:avLst/>
            </a:prstGeom>
            <a:noFill/>
          </p:spPr>
          <p:txBody>
            <a:bodyPr wrap="square" rtlCol="0">
              <a:spAutoFit/>
            </a:bodyPr>
            <a:lstStyle/>
            <a:p>
              <a:pPr algn="ctr"/>
              <a:r>
                <a:rPr lang="en-US" sz="4800" b="1" dirty="0"/>
                <a:t>STANDARD </a:t>
              </a:r>
              <a:br>
                <a:rPr lang="en-US" sz="4800" b="1" dirty="0"/>
              </a:br>
              <a:r>
                <a:rPr lang="en-US" sz="4800" b="1" dirty="0"/>
                <a:t>COLOR PALETTE</a:t>
              </a:r>
            </a:p>
          </p:txBody>
        </p:sp>
        <p:sp>
          <p:nvSpPr>
            <p:cNvPr id="95" name="TextBox 94">
              <a:extLst>
                <a:ext uri="{FF2B5EF4-FFF2-40B4-BE49-F238E27FC236}">
                  <a16:creationId xmlns:a16="http://schemas.microsoft.com/office/drawing/2014/main" id="{01ECFA01-E589-69C9-1A05-A1F37B14F16E}"/>
                </a:ext>
              </a:extLst>
            </p:cNvPr>
            <p:cNvSpPr txBox="1"/>
            <p:nvPr/>
          </p:nvSpPr>
          <p:spPr>
            <a:xfrm>
              <a:off x="8304681" y="27763537"/>
              <a:ext cx="16088404" cy="1079617"/>
            </a:xfrm>
            <a:prstGeom prst="rect">
              <a:avLst/>
            </a:prstGeom>
            <a:noFill/>
          </p:spPr>
          <p:txBody>
            <a:bodyPr wrap="square" rtlCol="0">
              <a:spAutoFit/>
            </a:bodyPr>
            <a:lstStyle/>
            <a:p>
              <a:r>
                <a:rPr lang="en-US" sz="4800" b="1" dirty="0"/>
                <a:t>PRIMARY/COMPLIMENTARY  COLOR PALETTE</a:t>
              </a:r>
            </a:p>
          </p:txBody>
        </p:sp>
        <p:sp>
          <p:nvSpPr>
            <p:cNvPr id="96" name="Rectangle 95">
              <a:extLst>
                <a:ext uri="{FF2B5EF4-FFF2-40B4-BE49-F238E27FC236}">
                  <a16:creationId xmlns:a16="http://schemas.microsoft.com/office/drawing/2014/main" id="{50514A3A-66B1-5DBB-8A5C-088D7A823B2B}"/>
                </a:ext>
              </a:extLst>
            </p:cNvPr>
            <p:cNvSpPr>
              <a:spLocks/>
            </p:cNvSpPr>
            <p:nvPr/>
          </p:nvSpPr>
          <p:spPr>
            <a:xfrm>
              <a:off x="11809445" y="32983189"/>
              <a:ext cx="3050307" cy="2519747"/>
            </a:xfrm>
            <a:prstGeom prst="rect">
              <a:avLst/>
            </a:prstGeom>
            <a:solidFill>
              <a:srgbClr val="E4A2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35M – 70Y</a:t>
              </a:r>
            </a:p>
            <a:p>
              <a:pPr algn="ctr"/>
              <a:r>
                <a:rPr lang="en-US" sz="4000" dirty="0">
                  <a:solidFill>
                    <a:srgbClr val="FFFFFF"/>
                  </a:solidFill>
                  <a:ea typeface="Calibri"/>
                  <a:cs typeface="Times New Roman"/>
                </a:rPr>
                <a:t>10K</a:t>
              </a:r>
              <a:endParaRPr lang="en-US" sz="4000" dirty="0">
                <a:ea typeface="Calibri"/>
                <a:cs typeface="Times New Roman"/>
              </a:endParaRPr>
            </a:p>
          </p:txBody>
        </p:sp>
        <p:sp>
          <p:nvSpPr>
            <p:cNvPr id="97" name="Rectangle 96">
              <a:extLst>
                <a:ext uri="{FF2B5EF4-FFF2-40B4-BE49-F238E27FC236}">
                  <a16:creationId xmlns:a16="http://schemas.microsoft.com/office/drawing/2014/main" id="{5AD3BE9E-A1FB-099E-B388-BDC09CFC0692}"/>
                </a:ext>
              </a:extLst>
            </p:cNvPr>
            <p:cNvSpPr>
              <a:spLocks/>
            </p:cNvSpPr>
            <p:nvPr/>
          </p:nvSpPr>
          <p:spPr>
            <a:xfrm>
              <a:off x="8417413" y="32966597"/>
              <a:ext cx="3050307" cy="2519747"/>
            </a:xfrm>
            <a:prstGeom prst="rect">
              <a:avLst/>
            </a:prstGeom>
            <a:solidFill>
              <a:srgbClr val="459F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65C-20M 5K</a:t>
              </a:r>
            </a:p>
          </p:txBody>
        </p:sp>
        <p:sp>
          <p:nvSpPr>
            <p:cNvPr id="98" name="Rectangle 97">
              <a:extLst>
                <a:ext uri="{FF2B5EF4-FFF2-40B4-BE49-F238E27FC236}">
                  <a16:creationId xmlns:a16="http://schemas.microsoft.com/office/drawing/2014/main" id="{DB109A02-DAE0-EBB9-0D93-9EB6D93D6755}"/>
                </a:ext>
              </a:extLst>
            </p:cNvPr>
            <p:cNvSpPr>
              <a:spLocks/>
            </p:cNvSpPr>
            <p:nvPr/>
          </p:nvSpPr>
          <p:spPr>
            <a:xfrm>
              <a:off x="18593509" y="33040155"/>
              <a:ext cx="3050307" cy="2519747"/>
            </a:xfrm>
            <a:prstGeom prst="rect">
              <a:avLst/>
            </a:prstGeom>
            <a:solidFill>
              <a:srgbClr val="6A7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40C-15M</a:t>
              </a:r>
            </a:p>
            <a:p>
              <a:pPr algn="ctr"/>
              <a:r>
                <a:rPr lang="en-US" sz="4000" dirty="0">
                  <a:solidFill>
                    <a:srgbClr val="FFFFFF"/>
                  </a:solidFill>
                  <a:ea typeface="Calibri"/>
                  <a:cs typeface="Times New Roman"/>
                </a:rPr>
                <a:t>55Y-40K</a:t>
              </a:r>
              <a:endParaRPr lang="en-US" sz="4000" dirty="0">
                <a:ea typeface="Calibri"/>
                <a:cs typeface="Times New Roman"/>
              </a:endParaRPr>
            </a:p>
          </p:txBody>
        </p:sp>
        <p:sp>
          <p:nvSpPr>
            <p:cNvPr id="99" name="Rectangle 98">
              <a:extLst>
                <a:ext uri="{FF2B5EF4-FFF2-40B4-BE49-F238E27FC236}">
                  <a16:creationId xmlns:a16="http://schemas.microsoft.com/office/drawing/2014/main" id="{8C6D3BB4-6C92-52DF-F753-A1CD6537C39D}"/>
                </a:ext>
              </a:extLst>
            </p:cNvPr>
            <p:cNvSpPr>
              <a:spLocks/>
            </p:cNvSpPr>
            <p:nvPr/>
          </p:nvSpPr>
          <p:spPr>
            <a:xfrm>
              <a:off x="21985541" y="33021891"/>
              <a:ext cx="3050307" cy="2519747"/>
            </a:xfrm>
            <a:prstGeom prst="rect">
              <a:avLst/>
            </a:prstGeom>
            <a:solidFill>
              <a:srgbClr val="86717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60C-70M</a:t>
              </a:r>
              <a:endParaRPr lang="en-US" sz="4000" dirty="0">
                <a:ea typeface="Calibri"/>
                <a:cs typeface="Times New Roman"/>
              </a:endParaRPr>
            </a:p>
          </p:txBody>
        </p:sp>
        <p:sp>
          <p:nvSpPr>
            <p:cNvPr id="100" name="Rectangle 99">
              <a:extLst>
                <a:ext uri="{FF2B5EF4-FFF2-40B4-BE49-F238E27FC236}">
                  <a16:creationId xmlns:a16="http://schemas.microsoft.com/office/drawing/2014/main" id="{9A08D1AB-DEBC-BC4C-BF9A-19D5488C0162}"/>
                </a:ext>
              </a:extLst>
            </p:cNvPr>
            <p:cNvSpPr>
              <a:spLocks/>
            </p:cNvSpPr>
            <p:nvPr/>
          </p:nvSpPr>
          <p:spPr>
            <a:xfrm>
              <a:off x="15201477" y="32983189"/>
              <a:ext cx="3050307" cy="2519747"/>
            </a:xfrm>
            <a:prstGeom prst="rect">
              <a:avLst/>
            </a:prstGeom>
            <a:solidFill>
              <a:srgbClr val="AE56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rgbClr val="FFFFFF"/>
                  </a:solidFill>
                  <a:ea typeface="Calibri"/>
                  <a:cs typeface="Times New Roman"/>
                </a:rPr>
                <a:t>10C-65M</a:t>
              </a:r>
            </a:p>
            <a:p>
              <a:pPr algn="ctr"/>
              <a:r>
                <a:rPr lang="en-US" sz="4000" dirty="0">
                  <a:solidFill>
                    <a:srgbClr val="FFFFFF"/>
                  </a:solidFill>
                  <a:ea typeface="Calibri"/>
                  <a:cs typeface="Times New Roman"/>
                </a:rPr>
                <a:t>60Y-20K</a:t>
              </a:r>
              <a:endParaRPr lang="en-US" sz="4000" dirty="0">
                <a:ea typeface="Calibri"/>
                <a:cs typeface="Times New Roman"/>
              </a:endParaRPr>
            </a:p>
          </p:txBody>
        </p:sp>
        <p:sp>
          <p:nvSpPr>
            <p:cNvPr id="101" name="TextBox 100">
              <a:extLst>
                <a:ext uri="{FF2B5EF4-FFF2-40B4-BE49-F238E27FC236}">
                  <a16:creationId xmlns:a16="http://schemas.microsoft.com/office/drawing/2014/main" id="{3751C621-4E17-CE9E-FEF4-8DBD53D40303}"/>
                </a:ext>
              </a:extLst>
            </p:cNvPr>
            <p:cNvSpPr txBox="1"/>
            <p:nvPr/>
          </p:nvSpPr>
          <p:spPr>
            <a:xfrm>
              <a:off x="8304681" y="31908907"/>
              <a:ext cx="16088404" cy="1079617"/>
            </a:xfrm>
            <a:prstGeom prst="rect">
              <a:avLst/>
            </a:prstGeom>
            <a:noFill/>
          </p:spPr>
          <p:txBody>
            <a:bodyPr wrap="square" rtlCol="0">
              <a:spAutoFit/>
            </a:bodyPr>
            <a:lstStyle/>
            <a:p>
              <a:r>
                <a:rPr lang="en-US" sz="4800" b="1" dirty="0"/>
                <a:t>SECONDARY (MUTED) COLOR PALETTE</a:t>
              </a:r>
            </a:p>
          </p:txBody>
        </p:sp>
        <p:sp>
          <p:nvSpPr>
            <p:cNvPr id="102" name="Rectangle 101">
              <a:extLst>
                <a:ext uri="{FF2B5EF4-FFF2-40B4-BE49-F238E27FC236}">
                  <a16:creationId xmlns:a16="http://schemas.microsoft.com/office/drawing/2014/main" id="{0FF31FD8-9B04-0793-A174-264886DCE5EB}"/>
                </a:ext>
              </a:extLst>
            </p:cNvPr>
            <p:cNvSpPr>
              <a:spLocks/>
            </p:cNvSpPr>
            <p:nvPr/>
          </p:nvSpPr>
          <p:spPr>
            <a:xfrm>
              <a:off x="11771011" y="36984535"/>
              <a:ext cx="3050307" cy="2519747"/>
            </a:xfrm>
            <a:prstGeom prst="rect">
              <a:avLst/>
            </a:prstGeom>
            <a:solidFill>
              <a:srgbClr val="EFE3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chemeClr val="tx1"/>
                  </a:solidFill>
                  <a:ea typeface="Calibri"/>
                  <a:cs typeface="Times New Roman"/>
                </a:rPr>
                <a:t>5M-20Y</a:t>
              </a:r>
            </a:p>
            <a:p>
              <a:pPr algn="ctr"/>
              <a:r>
                <a:rPr lang="en-US" sz="4000" dirty="0">
                  <a:solidFill>
                    <a:schemeClr val="tx1"/>
                  </a:solidFill>
                  <a:ea typeface="Calibri"/>
                  <a:cs typeface="Times New Roman"/>
                </a:rPr>
                <a:t>7K</a:t>
              </a:r>
            </a:p>
          </p:txBody>
        </p:sp>
        <p:sp>
          <p:nvSpPr>
            <p:cNvPr id="103" name="Rectangle 102">
              <a:extLst>
                <a:ext uri="{FF2B5EF4-FFF2-40B4-BE49-F238E27FC236}">
                  <a16:creationId xmlns:a16="http://schemas.microsoft.com/office/drawing/2014/main" id="{182A4A90-8378-38C4-DAB9-EC00B5A2A173}"/>
                </a:ext>
              </a:extLst>
            </p:cNvPr>
            <p:cNvSpPr>
              <a:spLocks/>
            </p:cNvSpPr>
            <p:nvPr/>
          </p:nvSpPr>
          <p:spPr>
            <a:xfrm>
              <a:off x="8378979" y="36967943"/>
              <a:ext cx="3050307" cy="2519747"/>
            </a:xfrm>
            <a:prstGeom prst="rect">
              <a:avLst/>
            </a:prstGeom>
            <a:solidFill>
              <a:srgbClr val="D8E2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chemeClr val="tx1"/>
                  </a:solidFill>
                  <a:ea typeface="Calibri"/>
                  <a:cs typeface="Times New Roman"/>
                </a:rPr>
                <a:t>6C-10K</a:t>
              </a:r>
            </a:p>
          </p:txBody>
        </p:sp>
        <p:sp>
          <p:nvSpPr>
            <p:cNvPr id="104" name="Rectangle 103">
              <a:extLst>
                <a:ext uri="{FF2B5EF4-FFF2-40B4-BE49-F238E27FC236}">
                  <a16:creationId xmlns:a16="http://schemas.microsoft.com/office/drawing/2014/main" id="{453A0444-97B4-F4D4-E377-4820A59B626C}"/>
                </a:ext>
              </a:extLst>
            </p:cNvPr>
            <p:cNvSpPr>
              <a:spLocks/>
            </p:cNvSpPr>
            <p:nvPr/>
          </p:nvSpPr>
          <p:spPr>
            <a:xfrm>
              <a:off x="18555075" y="37041503"/>
              <a:ext cx="3050307" cy="2519747"/>
            </a:xfrm>
            <a:prstGeom prst="rect">
              <a:avLst/>
            </a:prstGeom>
            <a:solidFill>
              <a:srgbClr val="D9D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chemeClr val="tx1"/>
                  </a:solidFill>
                  <a:ea typeface="Calibri"/>
                  <a:cs typeface="Times New Roman"/>
                </a:rPr>
                <a:t>7C-30Y</a:t>
              </a:r>
            </a:p>
            <a:p>
              <a:pPr algn="ctr"/>
              <a:r>
                <a:rPr lang="en-US" sz="4000" dirty="0">
                  <a:solidFill>
                    <a:schemeClr val="tx1"/>
                  </a:solidFill>
                  <a:ea typeface="Calibri"/>
                  <a:cs typeface="Times New Roman"/>
                </a:rPr>
                <a:t>10K</a:t>
              </a:r>
            </a:p>
          </p:txBody>
        </p:sp>
        <p:sp>
          <p:nvSpPr>
            <p:cNvPr id="105" name="Rectangle 104">
              <a:extLst>
                <a:ext uri="{FF2B5EF4-FFF2-40B4-BE49-F238E27FC236}">
                  <a16:creationId xmlns:a16="http://schemas.microsoft.com/office/drawing/2014/main" id="{B7C0465E-4CEC-A1E6-35BA-4367D1E06E34}"/>
                </a:ext>
              </a:extLst>
            </p:cNvPr>
            <p:cNvSpPr>
              <a:spLocks/>
            </p:cNvSpPr>
            <p:nvPr/>
          </p:nvSpPr>
          <p:spPr>
            <a:xfrm>
              <a:off x="21947109" y="37023237"/>
              <a:ext cx="3050307" cy="2519747"/>
            </a:xfrm>
            <a:prstGeom prst="rect">
              <a:avLst/>
            </a:prstGeom>
            <a:solidFill>
              <a:srgbClr val="DCD3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chemeClr val="tx1"/>
                  </a:solidFill>
                  <a:ea typeface="Calibri"/>
                  <a:cs typeface="Times New Roman"/>
                </a:rPr>
                <a:t>5M-10Y</a:t>
              </a:r>
            </a:p>
            <a:p>
              <a:pPr algn="ctr"/>
              <a:r>
                <a:rPr lang="en-US" sz="4000" dirty="0">
                  <a:solidFill>
                    <a:schemeClr val="tx1"/>
                  </a:solidFill>
                  <a:ea typeface="Calibri"/>
                  <a:cs typeface="Times New Roman"/>
                </a:rPr>
                <a:t>15K</a:t>
              </a:r>
            </a:p>
          </p:txBody>
        </p:sp>
        <p:sp>
          <p:nvSpPr>
            <p:cNvPr id="106" name="Rectangle 105">
              <a:extLst>
                <a:ext uri="{FF2B5EF4-FFF2-40B4-BE49-F238E27FC236}">
                  <a16:creationId xmlns:a16="http://schemas.microsoft.com/office/drawing/2014/main" id="{1DDFE175-5569-E363-4CB3-085D048A2ABD}"/>
                </a:ext>
              </a:extLst>
            </p:cNvPr>
            <p:cNvSpPr>
              <a:spLocks/>
            </p:cNvSpPr>
            <p:nvPr/>
          </p:nvSpPr>
          <p:spPr>
            <a:xfrm>
              <a:off x="15163043" y="36984535"/>
              <a:ext cx="3050307" cy="2519747"/>
            </a:xfrm>
            <a:prstGeom prst="rect">
              <a:avLst/>
            </a:prstGeom>
            <a:solidFill>
              <a:srgbClr val="E6D2C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2880" tIns="91440" rIns="182880" bIns="91440" numCol="1" spcCol="0" rtlCol="0" fromWordArt="0" anchor="ctr" anchorCtr="0" forceAA="0" compatLnSpc="1">
              <a:prstTxWarp prst="textNoShape">
                <a:avLst/>
              </a:prstTxWarp>
              <a:noAutofit/>
            </a:bodyPr>
            <a:lstStyle/>
            <a:p>
              <a:pPr algn="ctr"/>
              <a:r>
                <a:rPr lang="en-US" sz="4000" dirty="0">
                  <a:solidFill>
                    <a:schemeClr val="tx1"/>
                  </a:solidFill>
                  <a:ea typeface="Calibri"/>
                  <a:cs typeface="Times New Roman"/>
                </a:rPr>
                <a:t>10M-15Y</a:t>
              </a:r>
            </a:p>
            <a:p>
              <a:pPr algn="ctr"/>
              <a:r>
                <a:rPr lang="en-US" sz="4000" dirty="0">
                  <a:solidFill>
                    <a:schemeClr val="tx1"/>
                  </a:solidFill>
                  <a:ea typeface="Calibri"/>
                  <a:cs typeface="Times New Roman"/>
                </a:rPr>
                <a:t>10K</a:t>
              </a:r>
            </a:p>
          </p:txBody>
        </p:sp>
        <p:sp>
          <p:nvSpPr>
            <p:cNvPr id="107" name="TextBox 106">
              <a:extLst>
                <a:ext uri="{FF2B5EF4-FFF2-40B4-BE49-F238E27FC236}">
                  <a16:creationId xmlns:a16="http://schemas.microsoft.com/office/drawing/2014/main" id="{EE9C299A-CCF5-ADB0-DAA7-1A80057D9762}"/>
                </a:ext>
              </a:extLst>
            </p:cNvPr>
            <p:cNvSpPr txBox="1"/>
            <p:nvPr/>
          </p:nvSpPr>
          <p:spPr>
            <a:xfrm>
              <a:off x="8304681" y="35910254"/>
              <a:ext cx="16088404" cy="1079617"/>
            </a:xfrm>
            <a:prstGeom prst="rect">
              <a:avLst/>
            </a:prstGeom>
            <a:noFill/>
          </p:spPr>
          <p:txBody>
            <a:bodyPr wrap="square" rtlCol="0">
              <a:spAutoFit/>
            </a:bodyPr>
            <a:lstStyle/>
            <a:p>
              <a:r>
                <a:rPr lang="en-US" sz="4800" b="1" dirty="0"/>
                <a:t>TERTIARY  COLOR PALETTE</a:t>
              </a:r>
            </a:p>
          </p:txBody>
        </p:sp>
      </p:grpSp>
      <p:pic>
        <p:nvPicPr>
          <p:cNvPr id="108" name="Picture 107">
            <a:extLst>
              <a:ext uri="{FF2B5EF4-FFF2-40B4-BE49-F238E27FC236}">
                <a16:creationId xmlns:a16="http://schemas.microsoft.com/office/drawing/2014/main" id="{5B4A9EAB-D442-05BD-F53A-2840D0F75B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68050" y="2791843"/>
            <a:ext cx="989991" cy="989991"/>
          </a:xfrm>
          <a:prstGeom prst="rect">
            <a:avLst/>
          </a:prstGeom>
        </p:spPr>
      </p:pic>
      <p:sp>
        <p:nvSpPr>
          <p:cNvPr id="109" name="TextBox 18">
            <a:extLst>
              <a:ext uri="{FF2B5EF4-FFF2-40B4-BE49-F238E27FC236}">
                <a16:creationId xmlns:a16="http://schemas.microsoft.com/office/drawing/2014/main" id="{4C3C1472-FF95-90F9-6E28-25350FFA34B1}"/>
              </a:ext>
            </a:extLst>
          </p:cNvPr>
          <p:cNvSpPr txBox="1">
            <a:spLocks noChangeArrowheads="1"/>
          </p:cNvSpPr>
          <p:nvPr/>
        </p:nvSpPr>
        <p:spPr bwMode="auto">
          <a:xfrm>
            <a:off x="15163043" y="2614775"/>
            <a:ext cx="9872804" cy="1200329"/>
          </a:xfrm>
          <a:prstGeom prst="rect">
            <a:avLst/>
          </a:prstGeom>
          <a:noFill/>
          <a:ln w="9525">
            <a:noFill/>
            <a:miter lim="800000"/>
            <a:headEnd/>
            <a:tailEnd/>
          </a:ln>
        </p:spPr>
        <p:txBody>
          <a:bodyPr wrap="square" lIns="914400">
            <a:spAutoFit/>
          </a:bodyPr>
          <a:ls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a:lstStyle>
          <a:p>
            <a:r>
              <a:rPr lang="en-US" sz="7200" dirty="0">
                <a:solidFill>
                  <a:schemeClr val="bg1"/>
                </a:solidFill>
                <a:latin typeface="Calibri" pitchFamily="34" charset="0"/>
                <a:cs typeface="Calibri" pitchFamily="34" charset="0"/>
              </a:rPr>
              <a:t>####-####-####-####</a:t>
            </a:r>
          </a:p>
        </p:txBody>
      </p:sp>
      <p:pic>
        <p:nvPicPr>
          <p:cNvPr id="112" name="Picture 111" descr="A black and grey sign&#10;&#10;Description automatically generated">
            <a:extLst>
              <a:ext uri="{FF2B5EF4-FFF2-40B4-BE49-F238E27FC236}">
                <a16:creationId xmlns:a16="http://schemas.microsoft.com/office/drawing/2014/main" id="{6A36B79E-E77A-5F10-175D-00E1583B8D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71265" y="33573714"/>
            <a:ext cx="11966190" cy="3294706"/>
          </a:xfrm>
          <a:prstGeom prst="rect">
            <a:avLst/>
          </a:prstGeom>
        </p:spPr>
      </p:pic>
    </p:spTree>
    <p:extLst>
      <p:ext uri="{BB962C8B-B14F-4D97-AF65-F5344CB8AC3E}">
        <p14:creationId xmlns:p14="http://schemas.microsoft.com/office/powerpoint/2010/main" val="2613225395"/>
      </p:ext>
    </p:extLst>
  </p:cSld>
  <p:clrMapOvr>
    <a:masterClrMapping/>
  </p:clrMapOvr>
</p:sld>
</file>

<file path=ppt/theme/theme1.xml><?xml version="1.0" encoding="utf-8"?>
<a:theme xmlns:a="http://schemas.openxmlformats.org/drawingml/2006/main" name="Office Theme">
  <a:themeElements>
    <a:clrScheme name="2016 Library Handout">
      <a:dk1>
        <a:srgbClr val="003366"/>
      </a:dk1>
      <a:lt1>
        <a:sysClr val="window" lastClr="FFFFFF"/>
      </a:lt1>
      <a:dk2>
        <a:srgbClr val="212745"/>
      </a:dk2>
      <a:lt2>
        <a:srgbClr val="D1E7F2"/>
      </a:lt2>
      <a:accent1>
        <a:srgbClr val="C3260C"/>
      </a:accent1>
      <a:accent2>
        <a:srgbClr val="EFD463"/>
      </a:accent2>
      <a:accent3>
        <a:srgbClr val="34AC8B"/>
      </a:accent3>
      <a:accent4>
        <a:srgbClr val="B184D6"/>
      </a:accent4>
      <a:accent5>
        <a:srgbClr val="D85C00"/>
      </a:accent5>
      <a:accent6>
        <a:srgbClr val="F14124"/>
      </a:accent6>
      <a:hlink>
        <a:srgbClr val="00B0F0"/>
      </a:hlink>
      <a:folHlink>
        <a:srgbClr val="8219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455</Words>
  <Application>Microsoft Macintosh PowerPoint</Application>
  <PresentationFormat>Custom</PresentationFormat>
  <Paragraphs>74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Todd H</dc:creator>
  <cp:lastModifiedBy>Beni Stewart</cp:lastModifiedBy>
  <cp:revision>21</cp:revision>
  <dcterms:created xsi:type="dcterms:W3CDTF">2011-01-14T21:07:24Z</dcterms:created>
  <dcterms:modified xsi:type="dcterms:W3CDTF">2024-02-12T13:44:01Z</dcterms:modified>
</cp:coreProperties>
</file>