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0233600" cy="38404800"/>
  <p:notesSz cx="7010400" cy="92964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886" kern="1200">
        <a:solidFill>
          <a:schemeClr val="tx1"/>
        </a:solidFill>
        <a:latin typeface="Arial" charset="0"/>
        <a:ea typeface="+mn-ea"/>
        <a:cs typeface="+mn-cs"/>
      </a:defRPr>
    </a:lvl1pPr>
    <a:lvl2pPr marL="655305" algn="l" rtl="0" fontAlgn="base">
      <a:spcBef>
        <a:spcPct val="0"/>
      </a:spcBef>
      <a:spcAft>
        <a:spcPct val="0"/>
      </a:spcAft>
      <a:defRPr sz="8886" kern="1200">
        <a:solidFill>
          <a:schemeClr val="tx1"/>
        </a:solidFill>
        <a:latin typeface="Arial" charset="0"/>
        <a:ea typeface="+mn-ea"/>
        <a:cs typeface="+mn-cs"/>
      </a:defRPr>
    </a:lvl2pPr>
    <a:lvl3pPr marL="1310610" algn="l" rtl="0" fontAlgn="base">
      <a:spcBef>
        <a:spcPct val="0"/>
      </a:spcBef>
      <a:spcAft>
        <a:spcPct val="0"/>
      </a:spcAft>
      <a:defRPr sz="8886" kern="1200">
        <a:solidFill>
          <a:schemeClr val="tx1"/>
        </a:solidFill>
        <a:latin typeface="Arial" charset="0"/>
        <a:ea typeface="+mn-ea"/>
        <a:cs typeface="+mn-cs"/>
      </a:defRPr>
    </a:lvl3pPr>
    <a:lvl4pPr marL="1965914" algn="l" rtl="0" fontAlgn="base">
      <a:spcBef>
        <a:spcPct val="0"/>
      </a:spcBef>
      <a:spcAft>
        <a:spcPct val="0"/>
      </a:spcAft>
      <a:defRPr sz="8886" kern="1200">
        <a:solidFill>
          <a:schemeClr val="tx1"/>
        </a:solidFill>
        <a:latin typeface="Arial" charset="0"/>
        <a:ea typeface="+mn-ea"/>
        <a:cs typeface="+mn-cs"/>
      </a:defRPr>
    </a:lvl4pPr>
    <a:lvl5pPr marL="2621219" algn="l" rtl="0" fontAlgn="base">
      <a:spcBef>
        <a:spcPct val="0"/>
      </a:spcBef>
      <a:spcAft>
        <a:spcPct val="0"/>
      </a:spcAft>
      <a:defRPr sz="8886" kern="1200">
        <a:solidFill>
          <a:schemeClr val="tx1"/>
        </a:solidFill>
        <a:latin typeface="Arial" charset="0"/>
        <a:ea typeface="+mn-ea"/>
        <a:cs typeface="+mn-cs"/>
      </a:defRPr>
    </a:lvl5pPr>
    <a:lvl6pPr marL="3276524" algn="l" defTabSz="1310610" rtl="0" eaLnBrk="1" latinLnBrk="0" hangingPunct="1">
      <a:defRPr sz="8886" kern="1200">
        <a:solidFill>
          <a:schemeClr val="tx1"/>
        </a:solidFill>
        <a:latin typeface="Arial" charset="0"/>
        <a:ea typeface="+mn-ea"/>
        <a:cs typeface="+mn-cs"/>
      </a:defRPr>
    </a:lvl6pPr>
    <a:lvl7pPr marL="3931829" algn="l" defTabSz="1310610" rtl="0" eaLnBrk="1" latinLnBrk="0" hangingPunct="1">
      <a:defRPr sz="8886" kern="1200">
        <a:solidFill>
          <a:schemeClr val="tx1"/>
        </a:solidFill>
        <a:latin typeface="Arial" charset="0"/>
        <a:ea typeface="+mn-ea"/>
        <a:cs typeface="+mn-cs"/>
      </a:defRPr>
    </a:lvl7pPr>
    <a:lvl8pPr marL="4587133" algn="l" defTabSz="1310610" rtl="0" eaLnBrk="1" latinLnBrk="0" hangingPunct="1">
      <a:defRPr sz="8886" kern="1200">
        <a:solidFill>
          <a:schemeClr val="tx1"/>
        </a:solidFill>
        <a:latin typeface="Arial" charset="0"/>
        <a:ea typeface="+mn-ea"/>
        <a:cs typeface="+mn-cs"/>
      </a:defRPr>
    </a:lvl8pPr>
    <a:lvl9pPr marL="5242438" algn="l" defTabSz="1310610" rtl="0" eaLnBrk="1" latinLnBrk="0" hangingPunct="1">
      <a:defRPr sz="8886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orient="horz" pos="23436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3024" userDrawn="1">
          <p15:clr>
            <a:srgbClr val="A4A3A4"/>
          </p15:clr>
        </p15:guide>
        <p15:guide id="5" orient="horz" pos="2268" userDrawn="1">
          <p15:clr>
            <a:srgbClr val="A4A3A4"/>
          </p15:clr>
        </p15:guide>
        <p15:guide id="6" pos="352" userDrawn="1">
          <p15:clr>
            <a:srgbClr val="A4A3A4"/>
          </p15:clr>
        </p15:guide>
        <p15:guide id="7" pos="18128" userDrawn="1">
          <p15:clr>
            <a:srgbClr val="A4A3A4"/>
          </p15:clr>
        </p15:guide>
        <p15:guide id="8" pos="10208" userDrawn="1">
          <p15:clr>
            <a:srgbClr val="A4A3A4"/>
          </p15:clr>
        </p15:guide>
        <p15:guide id="9" pos="5456" userDrawn="1">
          <p15:clr>
            <a:srgbClr val="A4A3A4"/>
          </p15:clr>
        </p15:guide>
        <p15:guide id="10" pos="11264" userDrawn="1">
          <p15:clr>
            <a:srgbClr val="A4A3A4"/>
          </p15:clr>
        </p15:guide>
        <p15:guide id="11" pos="5104" userDrawn="1">
          <p15:clr>
            <a:srgbClr val="A4A3A4"/>
          </p15:clr>
        </p15:guide>
        <p15:guide id="12" pos="24992" userDrawn="1">
          <p15:clr>
            <a:srgbClr val="A4A3A4"/>
          </p15:clr>
        </p15:guide>
        <p15:guide id="13" pos="19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7961AB"/>
    <a:srgbClr val="005A98"/>
    <a:srgbClr val="E4A259"/>
    <a:srgbClr val="00B7F1"/>
    <a:srgbClr val="85DFFF"/>
    <a:srgbClr val="D8E2E7"/>
    <a:srgbClr val="EFE3C5"/>
    <a:srgbClr val="005997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2462" autoAdjust="0"/>
  </p:normalViewPr>
  <p:slideViewPr>
    <p:cSldViewPr>
      <p:cViewPr>
        <p:scale>
          <a:sx n="40" d="100"/>
          <a:sy n="40" d="100"/>
        </p:scale>
        <p:origin x="960" y="144"/>
      </p:cViewPr>
      <p:guideLst>
        <p:guide orient="horz" pos="4032"/>
        <p:guide orient="horz" pos="23436"/>
        <p:guide orient="horz" pos="1139"/>
        <p:guide orient="horz" pos="3024"/>
        <p:guide orient="horz" pos="2268"/>
        <p:guide pos="352"/>
        <p:guide pos="18128"/>
        <p:guide pos="10208"/>
        <p:guide pos="5456"/>
        <p:guide pos="11264"/>
        <p:guide pos="5104"/>
        <p:guide pos="24992"/>
        <p:guide pos="19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Chart 1: Chart Header</a:t>
            </a:r>
          </a:p>
        </c:rich>
      </c:tx>
      <c:layout>
        <c:manualLayout>
          <c:xMode val="edge"/>
          <c:yMode val="edge"/>
          <c:x val="1.0879265091863505E-3"/>
          <c:y val="2.380952380952381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228551109598284E-2"/>
          <c:y val="0.13114299004576435"/>
          <c:w val="0.84947027395012131"/>
          <c:h val="0.7583419645320769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rgbClr val="ED145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A7D-4350-8747-3E8097C38F91}"/>
              </c:ext>
            </c:extLst>
          </c:dPt>
          <c:dPt>
            <c:idx val="1"/>
            <c:bubble3D val="0"/>
            <c:explosion val="20"/>
            <c:spPr>
              <a:solidFill>
                <a:srgbClr val="F47B2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A7D-4350-8747-3E8097C38F91}"/>
              </c:ext>
            </c:extLst>
          </c:dPt>
          <c:dPt>
            <c:idx val="2"/>
            <c:bubble3D val="0"/>
            <c:spPr>
              <a:solidFill>
                <a:srgbClr val="39B54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A7D-4350-8747-3E8097C38F91}"/>
              </c:ext>
            </c:extLst>
          </c:dPt>
          <c:dPt>
            <c:idx val="3"/>
            <c:bubble3D val="0"/>
            <c:spPr>
              <a:solidFill>
                <a:srgbClr val="7961A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A7D-4350-8747-3E8097C38F91}"/>
              </c:ext>
            </c:extLst>
          </c:dPt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7D-4350-8747-3E8097C38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228551109598284E-2"/>
          <c:y val="0.12211003523505924"/>
          <c:w val="0.85887877962589687"/>
          <c:h val="0.767374639576780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14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7D-4350-8747-3E8097C38F91}"/>
              </c:ext>
            </c:extLst>
          </c:dPt>
          <c:dPt>
            <c:idx val="1"/>
            <c:invertIfNegative val="0"/>
            <c:bubble3D val="0"/>
            <c:explosion val="20"/>
            <c:spPr>
              <a:solidFill>
                <a:srgbClr val="F47B2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7D-4350-8747-3E8097C38F91}"/>
              </c:ext>
            </c:extLst>
          </c:dPt>
          <c:dPt>
            <c:idx val="2"/>
            <c:invertIfNegative val="0"/>
            <c:bubble3D val="0"/>
            <c:spPr>
              <a:solidFill>
                <a:srgbClr val="39B5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7D-4350-8747-3E8097C38F91}"/>
              </c:ext>
            </c:extLst>
          </c:dPt>
          <c:dPt>
            <c:idx val="3"/>
            <c:invertIfNegative val="0"/>
            <c:bubble3D val="0"/>
            <c:spPr>
              <a:solidFill>
                <a:srgbClr val="7961A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7D-4350-8747-3E8097C38F91}"/>
              </c:ext>
            </c:extLst>
          </c:dPt>
          <c:cat>
            <c:strRef>
              <c:f>Sheet1!$A$2:$A$5</c:f>
              <c:strCache>
                <c:ptCount val="4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  <c:pt idx="3">
                  <c:v>Data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7D-4350-8747-3E8097C38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07421696"/>
        <c:axId val="707424048"/>
      </c:barChart>
      <c:catAx>
        <c:axId val="70742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5A9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424048"/>
        <c:crosses val="autoZero"/>
        <c:auto val="1"/>
        <c:lblAlgn val="ctr"/>
        <c:lblOffset val="100"/>
        <c:noMultiLvlLbl val="0"/>
      </c:catAx>
      <c:valAx>
        <c:axId val="707424048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5A9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42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619189358953004"/>
          <c:y val="0.23454358720499352"/>
          <c:w val="0.39778006579146796"/>
          <c:h val="7.60782883458642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5A9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909" cy="4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909" cy="4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79575" y="696913"/>
            <a:ext cx="3651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937" y="4415836"/>
            <a:ext cx="5608527" cy="418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52"/>
            <a:ext cx="3037909" cy="4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852"/>
            <a:ext cx="3037909" cy="4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CF5D4-B7C8-45C4-8D0E-09F4306A9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97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20" kern="1200">
        <a:solidFill>
          <a:schemeClr val="tx1"/>
        </a:solidFill>
        <a:latin typeface="Arial" charset="0"/>
        <a:ea typeface="+mn-ea"/>
        <a:cs typeface="+mn-cs"/>
      </a:defRPr>
    </a:lvl1pPr>
    <a:lvl2pPr marL="655305" algn="l" rtl="0" eaLnBrk="0" fontAlgn="base" hangingPunct="0">
      <a:spcBef>
        <a:spcPct val="30000"/>
      </a:spcBef>
      <a:spcAft>
        <a:spcPct val="0"/>
      </a:spcAft>
      <a:defRPr sz="1720" kern="1200">
        <a:solidFill>
          <a:schemeClr val="tx1"/>
        </a:solidFill>
        <a:latin typeface="Arial" charset="0"/>
        <a:ea typeface="+mn-ea"/>
        <a:cs typeface="+mn-cs"/>
      </a:defRPr>
    </a:lvl2pPr>
    <a:lvl3pPr marL="1310610" algn="l" rtl="0" eaLnBrk="0" fontAlgn="base" hangingPunct="0">
      <a:spcBef>
        <a:spcPct val="30000"/>
      </a:spcBef>
      <a:spcAft>
        <a:spcPct val="0"/>
      </a:spcAft>
      <a:defRPr sz="1720" kern="1200">
        <a:solidFill>
          <a:schemeClr val="tx1"/>
        </a:solidFill>
        <a:latin typeface="Arial" charset="0"/>
        <a:ea typeface="+mn-ea"/>
        <a:cs typeface="+mn-cs"/>
      </a:defRPr>
    </a:lvl3pPr>
    <a:lvl4pPr marL="1965914" algn="l" rtl="0" eaLnBrk="0" fontAlgn="base" hangingPunct="0">
      <a:spcBef>
        <a:spcPct val="30000"/>
      </a:spcBef>
      <a:spcAft>
        <a:spcPct val="0"/>
      </a:spcAft>
      <a:defRPr sz="1720" kern="1200">
        <a:solidFill>
          <a:schemeClr val="tx1"/>
        </a:solidFill>
        <a:latin typeface="Arial" charset="0"/>
        <a:ea typeface="+mn-ea"/>
        <a:cs typeface="+mn-cs"/>
      </a:defRPr>
    </a:lvl4pPr>
    <a:lvl5pPr marL="2621219" algn="l" rtl="0" eaLnBrk="0" fontAlgn="base" hangingPunct="0">
      <a:spcBef>
        <a:spcPct val="30000"/>
      </a:spcBef>
      <a:spcAft>
        <a:spcPct val="0"/>
      </a:spcAft>
      <a:defRPr sz="1720" kern="1200">
        <a:solidFill>
          <a:schemeClr val="tx1"/>
        </a:solidFill>
        <a:latin typeface="Arial" charset="0"/>
        <a:ea typeface="+mn-ea"/>
        <a:cs typeface="+mn-cs"/>
      </a:defRPr>
    </a:lvl5pPr>
    <a:lvl6pPr marL="3276524" algn="l" defTabSz="1310610" rtl="0" eaLnBrk="1" latinLnBrk="0" hangingPunct="1">
      <a:defRPr sz="1720" kern="1200">
        <a:solidFill>
          <a:schemeClr val="tx1"/>
        </a:solidFill>
        <a:latin typeface="+mn-lt"/>
        <a:ea typeface="+mn-ea"/>
        <a:cs typeface="+mn-cs"/>
      </a:defRPr>
    </a:lvl6pPr>
    <a:lvl7pPr marL="3931829" algn="l" defTabSz="1310610" rtl="0" eaLnBrk="1" latinLnBrk="0" hangingPunct="1">
      <a:defRPr sz="1720" kern="1200">
        <a:solidFill>
          <a:schemeClr val="tx1"/>
        </a:solidFill>
        <a:latin typeface="+mn-lt"/>
        <a:ea typeface="+mn-ea"/>
        <a:cs typeface="+mn-cs"/>
      </a:defRPr>
    </a:lvl7pPr>
    <a:lvl8pPr marL="4587133" algn="l" defTabSz="1310610" rtl="0" eaLnBrk="1" latinLnBrk="0" hangingPunct="1">
      <a:defRPr sz="1720" kern="1200">
        <a:solidFill>
          <a:schemeClr val="tx1"/>
        </a:solidFill>
        <a:latin typeface="+mn-lt"/>
        <a:ea typeface="+mn-ea"/>
        <a:cs typeface="+mn-cs"/>
      </a:defRPr>
    </a:lvl8pPr>
    <a:lvl9pPr marL="5242438" algn="l" defTabSz="1310610" rtl="0" eaLnBrk="1" latinLnBrk="0" hangingPunct="1">
      <a:defRPr sz="17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43535-7622-448E-875F-352F29DE87A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79575" y="696913"/>
            <a:ext cx="3651250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8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133" y="11929269"/>
            <a:ext cx="34199336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4264" y="21763831"/>
            <a:ext cx="28165072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558790" indent="0" algn="ctr">
              <a:buNone/>
              <a:defRPr/>
            </a:lvl2pPr>
            <a:lvl3pPr marL="1117580" indent="0" algn="ctr">
              <a:buNone/>
              <a:defRPr/>
            </a:lvl3pPr>
            <a:lvl4pPr marL="1676370" indent="0" algn="ctr">
              <a:buNone/>
              <a:defRPr/>
            </a:lvl4pPr>
            <a:lvl5pPr marL="2235159" indent="0" algn="ctr">
              <a:buNone/>
              <a:defRPr/>
            </a:lvl5pPr>
            <a:lvl6pPr marL="2793949" indent="0" algn="ctr">
              <a:buNone/>
              <a:defRPr/>
            </a:lvl6pPr>
            <a:lvl7pPr marL="3352739" indent="0" algn="ctr">
              <a:buNone/>
              <a:defRPr/>
            </a:lvl7pPr>
            <a:lvl8pPr marL="3911529" indent="0" algn="ctr">
              <a:buNone/>
              <a:defRPr/>
            </a:lvl8pPr>
            <a:lvl9pPr marL="447031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427E-06C6-46DD-9332-4BE1D400F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3DBA-DBF5-4307-927F-388F23F43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70136" y="1539082"/>
            <a:ext cx="9051396" cy="32767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2069" y="1539082"/>
            <a:ext cx="26971801" cy="32767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CFC8-2042-4F85-846D-662E82950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443F-DAC6-47DA-A526-4E667510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6" y="24678086"/>
            <a:ext cx="34199336" cy="7628731"/>
          </a:xfrm>
        </p:spPr>
        <p:txBody>
          <a:bodyPr anchor="t"/>
          <a:lstStyle>
            <a:lvl1pPr algn="l">
              <a:defRPr sz="488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6" y="16277035"/>
            <a:ext cx="34199336" cy="8401050"/>
          </a:xfrm>
        </p:spPr>
        <p:txBody>
          <a:bodyPr anchor="b"/>
          <a:lstStyle>
            <a:lvl1pPr marL="0" indent="0">
              <a:buNone/>
              <a:defRPr sz="2444"/>
            </a:lvl1pPr>
            <a:lvl2pPr marL="558790" indent="0">
              <a:buNone/>
              <a:defRPr sz="2200"/>
            </a:lvl2pPr>
            <a:lvl3pPr marL="1117580" indent="0">
              <a:buNone/>
              <a:defRPr sz="1956"/>
            </a:lvl3pPr>
            <a:lvl4pPr marL="1676370" indent="0">
              <a:buNone/>
              <a:defRPr sz="1711"/>
            </a:lvl4pPr>
            <a:lvl5pPr marL="2235159" indent="0">
              <a:buNone/>
              <a:defRPr sz="1711"/>
            </a:lvl5pPr>
            <a:lvl6pPr marL="2793949" indent="0">
              <a:buNone/>
              <a:defRPr sz="1711"/>
            </a:lvl6pPr>
            <a:lvl7pPr marL="3352739" indent="0">
              <a:buNone/>
              <a:defRPr sz="1711"/>
            </a:lvl7pPr>
            <a:lvl8pPr marL="3911529" indent="0">
              <a:buNone/>
              <a:defRPr sz="1711"/>
            </a:lvl8pPr>
            <a:lvl9pPr marL="4470319" indent="0">
              <a:buNone/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39B8-875C-4937-AC9F-6B3EF30B4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2069" y="8962232"/>
            <a:ext cx="18011598" cy="25344835"/>
          </a:xfrm>
        </p:spPr>
        <p:txBody>
          <a:bodyPr/>
          <a:lstStyle>
            <a:lvl1pPr>
              <a:defRPr sz="3422"/>
            </a:lvl1pPr>
            <a:lvl2pPr>
              <a:defRPr sz="2933"/>
            </a:lvl2pPr>
            <a:lvl3pPr>
              <a:defRPr sz="2444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09934" y="8962232"/>
            <a:ext cx="18011599" cy="25344835"/>
          </a:xfrm>
        </p:spPr>
        <p:txBody>
          <a:bodyPr/>
          <a:lstStyle>
            <a:lvl1pPr>
              <a:defRPr sz="3422"/>
            </a:lvl1pPr>
            <a:lvl2pPr>
              <a:defRPr sz="2933"/>
            </a:lvl2pPr>
            <a:lvl3pPr>
              <a:defRPr sz="2444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482B-B536-49FE-BE5C-855D70BCE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2069" y="8595520"/>
            <a:ext cx="17776825" cy="3583781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558790" indent="0">
              <a:buNone/>
              <a:defRPr sz="2444" b="1"/>
            </a:lvl2pPr>
            <a:lvl3pPr marL="1117580" indent="0">
              <a:buNone/>
              <a:defRPr sz="2200" b="1"/>
            </a:lvl3pPr>
            <a:lvl4pPr marL="1676370" indent="0">
              <a:buNone/>
              <a:defRPr sz="1956" b="1"/>
            </a:lvl4pPr>
            <a:lvl5pPr marL="2235159" indent="0">
              <a:buNone/>
              <a:defRPr sz="1956" b="1"/>
            </a:lvl5pPr>
            <a:lvl6pPr marL="2793949" indent="0">
              <a:buNone/>
              <a:defRPr sz="1956" b="1"/>
            </a:lvl6pPr>
            <a:lvl7pPr marL="3352739" indent="0">
              <a:buNone/>
              <a:defRPr sz="1956" b="1"/>
            </a:lvl7pPr>
            <a:lvl8pPr marL="3911529" indent="0">
              <a:buNone/>
              <a:defRPr sz="1956" b="1"/>
            </a:lvl8pPr>
            <a:lvl9pPr marL="4470319" indent="0">
              <a:buNone/>
              <a:defRPr sz="19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2069" y="12179300"/>
            <a:ext cx="17776825" cy="22127767"/>
          </a:xfrm>
        </p:spPr>
        <p:txBody>
          <a:bodyPr/>
          <a:lstStyle>
            <a:lvl1pPr>
              <a:defRPr sz="2933"/>
            </a:lvl1pPr>
            <a:lvl2pPr>
              <a:defRPr sz="2444"/>
            </a:lvl2pPr>
            <a:lvl3pPr>
              <a:defRPr sz="2200"/>
            </a:lvl3pPr>
            <a:lvl4pPr>
              <a:defRPr sz="1956"/>
            </a:lvl4pPr>
            <a:lvl5pPr>
              <a:defRPr sz="1956"/>
            </a:lvl5pPr>
            <a:lvl6pPr>
              <a:defRPr sz="1956"/>
            </a:lvl6pPr>
            <a:lvl7pPr>
              <a:defRPr sz="1956"/>
            </a:lvl7pPr>
            <a:lvl8pPr>
              <a:defRPr sz="1956"/>
            </a:lvl8pPr>
            <a:lvl9pPr>
              <a:defRPr sz="19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886" y="8595520"/>
            <a:ext cx="17782646" cy="3583781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558790" indent="0">
              <a:buNone/>
              <a:defRPr sz="2444" b="1"/>
            </a:lvl2pPr>
            <a:lvl3pPr marL="1117580" indent="0">
              <a:buNone/>
              <a:defRPr sz="2200" b="1"/>
            </a:lvl3pPr>
            <a:lvl4pPr marL="1676370" indent="0">
              <a:buNone/>
              <a:defRPr sz="1956" b="1"/>
            </a:lvl4pPr>
            <a:lvl5pPr marL="2235159" indent="0">
              <a:buNone/>
              <a:defRPr sz="1956" b="1"/>
            </a:lvl5pPr>
            <a:lvl6pPr marL="2793949" indent="0">
              <a:buNone/>
              <a:defRPr sz="1956" b="1"/>
            </a:lvl6pPr>
            <a:lvl7pPr marL="3352739" indent="0">
              <a:buNone/>
              <a:defRPr sz="1956" b="1"/>
            </a:lvl7pPr>
            <a:lvl8pPr marL="3911529" indent="0">
              <a:buNone/>
              <a:defRPr sz="1956" b="1"/>
            </a:lvl8pPr>
            <a:lvl9pPr marL="4470319" indent="0">
              <a:buNone/>
              <a:defRPr sz="19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886" y="12179300"/>
            <a:ext cx="17782646" cy="22127767"/>
          </a:xfrm>
        </p:spPr>
        <p:txBody>
          <a:bodyPr/>
          <a:lstStyle>
            <a:lvl1pPr>
              <a:defRPr sz="2933"/>
            </a:lvl1pPr>
            <a:lvl2pPr>
              <a:defRPr sz="2444"/>
            </a:lvl2pPr>
            <a:lvl3pPr>
              <a:defRPr sz="2200"/>
            </a:lvl3pPr>
            <a:lvl4pPr>
              <a:defRPr sz="1956"/>
            </a:lvl4pPr>
            <a:lvl5pPr>
              <a:defRPr sz="1956"/>
            </a:lvl5pPr>
            <a:lvl6pPr>
              <a:defRPr sz="1956"/>
            </a:lvl6pPr>
            <a:lvl7pPr>
              <a:defRPr sz="1956"/>
            </a:lvl7pPr>
            <a:lvl8pPr>
              <a:defRPr sz="1956"/>
            </a:lvl8pPr>
            <a:lvl9pPr>
              <a:defRPr sz="19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56BB3-C47A-46E0-AD16-8723D6905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C76B2-CCD0-4C17-9779-996D43CD8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3EBF-C1FD-482A-B0D7-4E5C154E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069" y="1527970"/>
            <a:ext cx="13236575" cy="6509148"/>
          </a:xfrm>
        </p:spPr>
        <p:txBody>
          <a:bodyPr anchor="b"/>
          <a:lstStyle>
            <a:lvl1pPr algn="l">
              <a:defRPr sz="24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9833" y="1527970"/>
            <a:ext cx="22491700" cy="32779098"/>
          </a:xfrm>
        </p:spPr>
        <p:txBody>
          <a:bodyPr/>
          <a:lstStyle>
            <a:lvl1pPr>
              <a:defRPr sz="3911"/>
            </a:lvl1pPr>
            <a:lvl2pPr>
              <a:defRPr sz="3422"/>
            </a:lvl2pPr>
            <a:lvl3pPr>
              <a:defRPr sz="2933"/>
            </a:lvl3pPr>
            <a:lvl4pPr>
              <a:defRPr sz="2444"/>
            </a:lvl4pPr>
            <a:lvl5pPr>
              <a:defRPr sz="2444"/>
            </a:lvl5pPr>
            <a:lvl6pPr>
              <a:defRPr sz="2444"/>
            </a:lvl6pPr>
            <a:lvl7pPr>
              <a:defRPr sz="2444"/>
            </a:lvl7pPr>
            <a:lvl8pPr>
              <a:defRPr sz="2444"/>
            </a:lvl8pPr>
            <a:lvl9pPr>
              <a:defRPr sz="2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2069" y="8037117"/>
            <a:ext cx="13236575" cy="26269950"/>
          </a:xfrm>
        </p:spPr>
        <p:txBody>
          <a:bodyPr/>
          <a:lstStyle>
            <a:lvl1pPr marL="0" indent="0">
              <a:buNone/>
              <a:defRPr sz="1711"/>
            </a:lvl1pPr>
            <a:lvl2pPr marL="558790" indent="0">
              <a:buNone/>
              <a:defRPr sz="1467"/>
            </a:lvl2pPr>
            <a:lvl3pPr marL="1117580" indent="0">
              <a:buNone/>
              <a:defRPr sz="1222"/>
            </a:lvl3pPr>
            <a:lvl4pPr marL="1676370" indent="0">
              <a:buNone/>
              <a:defRPr sz="1100"/>
            </a:lvl4pPr>
            <a:lvl5pPr marL="2235159" indent="0">
              <a:buNone/>
              <a:defRPr sz="1100"/>
            </a:lvl5pPr>
            <a:lvl6pPr marL="2793949" indent="0">
              <a:buNone/>
              <a:defRPr sz="1100"/>
            </a:lvl6pPr>
            <a:lvl7pPr marL="3352739" indent="0">
              <a:buNone/>
              <a:defRPr sz="1100"/>
            </a:lvl7pPr>
            <a:lvl8pPr marL="3911529" indent="0">
              <a:buNone/>
              <a:defRPr sz="1100"/>
            </a:lvl8pPr>
            <a:lvl9pPr marL="447031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F97-1FAB-4A9B-873E-A0025016B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290" y="26883917"/>
            <a:ext cx="24140936" cy="3172619"/>
          </a:xfrm>
        </p:spPr>
        <p:txBody>
          <a:bodyPr anchor="b"/>
          <a:lstStyle>
            <a:lvl1pPr algn="l">
              <a:defRPr sz="24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5290" y="3430985"/>
            <a:ext cx="24140936" cy="23044546"/>
          </a:xfrm>
        </p:spPr>
        <p:txBody>
          <a:bodyPr/>
          <a:lstStyle>
            <a:lvl1pPr marL="0" indent="0">
              <a:buNone/>
              <a:defRPr sz="3911"/>
            </a:lvl1pPr>
            <a:lvl2pPr marL="558790" indent="0">
              <a:buNone/>
              <a:defRPr sz="3422"/>
            </a:lvl2pPr>
            <a:lvl3pPr marL="1117580" indent="0">
              <a:buNone/>
              <a:defRPr sz="2933"/>
            </a:lvl3pPr>
            <a:lvl4pPr marL="1676370" indent="0">
              <a:buNone/>
              <a:defRPr sz="2444"/>
            </a:lvl4pPr>
            <a:lvl5pPr marL="2235159" indent="0">
              <a:buNone/>
              <a:defRPr sz="2444"/>
            </a:lvl5pPr>
            <a:lvl6pPr marL="2793949" indent="0">
              <a:buNone/>
              <a:defRPr sz="2444"/>
            </a:lvl6pPr>
            <a:lvl7pPr marL="3352739" indent="0">
              <a:buNone/>
              <a:defRPr sz="2444"/>
            </a:lvl7pPr>
            <a:lvl8pPr marL="3911529" indent="0">
              <a:buNone/>
              <a:defRPr sz="2444"/>
            </a:lvl8pPr>
            <a:lvl9pPr marL="4470319" indent="0">
              <a:buNone/>
              <a:defRPr sz="244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5290" y="30056535"/>
            <a:ext cx="24140936" cy="4508896"/>
          </a:xfrm>
        </p:spPr>
        <p:txBody>
          <a:bodyPr/>
          <a:lstStyle>
            <a:lvl1pPr marL="0" indent="0">
              <a:buNone/>
              <a:defRPr sz="1711"/>
            </a:lvl1pPr>
            <a:lvl2pPr marL="558790" indent="0">
              <a:buNone/>
              <a:defRPr sz="1467"/>
            </a:lvl2pPr>
            <a:lvl3pPr marL="1117580" indent="0">
              <a:buNone/>
              <a:defRPr sz="1222"/>
            </a:lvl3pPr>
            <a:lvl4pPr marL="1676370" indent="0">
              <a:buNone/>
              <a:defRPr sz="1100"/>
            </a:lvl4pPr>
            <a:lvl5pPr marL="2235159" indent="0">
              <a:buNone/>
              <a:defRPr sz="1100"/>
            </a:lvl5pPr>
            <a:lvl6pPr marL="2793949" indent="0">
              <a:buNone/>
              <a:defRPr sz="1100"/>
            </a:lvl6pPr>
            <a:lvl7pPr marL="3352739" indent="0">
              <a:buNone/>
              <a:defRPr sz="1100"/>
            </a:lvl7pPr>
            <a:lvl8pPr marL="3911529" indent="0">
              <a:buNone/>
              <a:defRPr sz="1100"/>
            </a:lvl8pPr>
            <a:lvl9pPr marL="4470319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9427-4BE0-4B92-9C38-D16C932BF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2069" y="1539081"/>
            <a:ext cx="36209464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2069" y="8962232"/>
            <a:ext cx="36209464" cy="253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2069" y="34973817"/>
            <a:ext cx="938706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>
              <a:defRPr sz="5867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6869" y="34973817"/>
            <a:ext cx="1273986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>
              <a:defRPr sz="5867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4469" y="34973817"/>
            <a:ext cx="938706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>
              <a:defRPr sz="5867"/>
            </a:lvl1pPr>
          </a:lstStyle>
          <a:p>
            <a:pPr>
              <a:defRPr/>
            </a:pPr>
            <a:fld id="{797C3C77-EBE8-4FD2-83F4-B3D2BBFB6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1980" rtl="0" eaLnBrk="0" fontAlgn="base" hangingPunct="0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+mj-lt"/>
          <a:ea typeface="+mj-ea"/>
          <a:cs typeface="+mj-cs"/>
        </a:defRPr>
      </a:lvl1pPr>
      <a:lvl2pPr algn="ctr" defTabSz="3831980" rtl="0" eaLnBrk="0" fontAlgn="base" hangingPunct="0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2pPr>
      <a:lvl3pPr algn="ctr" defTabSz="3831980" rtl="0" eaLnBrk="0" fontAlgn="base" hangingPunct="0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3pPr>
      <a:lvl4pPr algn="ctr" defTabSz="3831980" rtl="0" eaLnBrk="0" fontAlgn="base" hangingPunct="0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4pPr>
      <a:lvl5pPr algn="ctr" defTabSz="3831980" rtl="0" eaLnBrk="0" fontAlgn="base" hangingPunct="0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5pPr>
      <a:lvl6pPr marL="558790" algn="ctr" defTabSz="3831980" rtl="0" fontAlgn="base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6pPr>
      <a:lvl7pPr marL="1117580" algn="ctr" defTabSz="3831980" rtl="0" fontAlgn="base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7pPr>
      <a:lvl8pPr marL="1676370" algn="ctr" defTabSz="3831980" rtl="0" fontAlgn="base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8pPr>
      <a:lvl9pPr marL="2235159" algn="ctr" defTabSz="3831980" rtl="0" fontAlgn="base">
        <a:spcBef>
          <a:spcPct val="0"/>
        </a:spcBef>
        <a:spcAft>
          <a:spcPct val="0"/>
        </a:spcAft>
        <a:defRPr sz="18455">
          <a:solidFill>
            <a:schemeClr val="tx2"/>
          </a:solidFill>
          <a:latin typeface="Arial" charset="0"/>
        </a:defRPr>
      </a:lvl9pPr>
    </p:titleStyle>
    <p:bodyStyle>
      <a:lvl1pPr marL="1437720" indent="-1437720" algn="l" defTabSz="3831980" rtl="0" eaLnBrk="0" fontAlgn="base" hangingPunct="0">
        <a:spcBef>
          <a:spcPct val="20000"/>
        </a:spcBef>
        <a:spcAft>
          <a:spcPct val="0"/>
        </a:spcAft>
        <a:buChar char="•"/>
        <a:defRPr sz="13444">
          <a:solidFill>
            <a:schemeClr val="tx1"/>
          </a:solidFill>
          <a:latin typeface="+mn-lt"/>
          <a:ea typeface="+mn-ea"/>
          <a:cs typeface="+mn-cs"/>
        </a:defRPr>
      </a:lvl1pPr>
      <a:lvl2pPr marL="3114090" indent="-1199070" algn="l" defTabSz="3831980" rtl="0" eaLnBrk="0" fontAlgn="base" hangingPunct="0">
        <a:spcBef>
          <a:spcPct val="20000"/>
        </a:spcBef>
        <a:spcAft>
          <a:spcPct val="0"/>
        </a:spcAft>
        <a:buChar char="–"/>
        <a:defRPr sz="11733">
          <a:solidFill>
            <a:schemeClr val="tx1"/>
          </a:solidFill>
          <a:latin typeface="+mn-lt"/>
        </a:defRPr>
      </a:lvl2pPr>
      <a:lvl3pPr marL="4790459" indent="-958480" algn="l" defTabSz="3831980" rtl="0" eaLnBrk="0" fontAlgn="base" hangingPunct="0">
        <a:spcBef>
          <a:spcPct val="20000"/>
        </a:spcBef>
        <a:spcAft>
          <a:spcPct val="0"/>
        </a:spcAft>
        <a:buChar char="•"/>
        <a:defRPr sz="10022">
          <a:solidFill>
            <a:schemeClr val="tx1"/>
          </a:solidFill>
          <a:latin typeface="+mn-lt"/>
        </a:defRPr>
      </a:lvl3pPr>
      <a:lvl4pPr marL="6705478" indent="-958480" algn="l" defTabSz="3831980" rtl="0" eaLnBrk="0" fontAlgn="base" hangingPunct="0">
        <a:spcBef>
          <a:spcPct val="20000"/>
        </a:spcBef>
        <a:spcAft>
          <a:spcPct val="0"/>
        </a:spcAft>
        <a:buChar char="–"/>
        <a:defRPr sz="8433">
          <a:solidFill>
            <a:schemeClr val="tx1"/>
          </a:solidFill>
          <a:latin typeface="+mn-lt"/>
        </a:defRPr>
      </a:lvl4pPr>
      <a:lvl5pPr marL="8620498" indent="-956540" algn="l" defTabSz="3831980" rtl="0" eaLnBrk="0" fontAlgn="base" hangingPunct="0">
        <a:spcBef>
          <a:spcPct val="20000"/>
        </a:spcBef>
        <a:spcAft>
          <a:spcPct val="0"/>
        </a:spcAft>
        <a:buChar char="»"/>
        <a:defRPr sz="8433">
          <a:solidFill>
            <a:schemeClr val="tx1"/>
          </a:solidFill>
          <a:latin typeface="+mn-lt"/>
        </a:defRPr>
      </a:lvl5pPr>
      <a:lvl6pPr marL="9179288" indent="-956540" algn="l" defTabSz="3831980" rtl="0" fontAlgn="base">
        <a:spcBef>
          <a:spcPct val="20000"/>
        </a:spcBef>
        <a:spcAft>
          <a:spcPct val="0"/>
        </a:spcAft>
        <a:buChar char="»"/>
        <a:defRPr sz="8433">
          <a:solidFill>
            <a:schemeClr val="tx1"/>
          </a:solidFill>
          <a:latin typeface="+mn-lt"/>
        </a:defRPr>
      </a:lvl6pPr>
      <a:lvl7pPr marL="9738078" indent="-956540" algn="l" defTabSz="3831980" rtl="0" fontAlgn="base">
        <a:spcBef>
          <a:spcPct val="20000"/>
        </a:spcBef>
        <a:spcAft>
          <a:spcPct val="0"/>
        </a:spcAft>
        <a:buChar char="»"/>
        <a:defRPr sz="8433">
          <a:solidFill>
            <a:schemeClr val="tx1"/>
          </a:solidFill>
          <a:latin typeface="+mn-lt"/>
        </a:defRPr>
      </a:lvl7pPr>
      <a:lvl8pPr marL="10296868" indent="-956540" algn="l" defTabSz="3831980" rtl="0" fontAlgn="base">
        <a:spcBef>
          <a:spcPct val="20000"/>
        </a:spcBef>
        <a:spcAft>
          <a:spcPct val="0"/>
        </a:spcAft>
        <a:buChar char="»"/>
        <a:defRPr sz="8433">
          <a:solidFill>
            <a:schemeClr val="tx1"/>
          </a:solidFill>
          <a:latin typeface="+mn-lt"/>
        </a:defRPr>
      </a:lvl8pPr>
      <a:lvl9pPr marL="10855657" indent="-956540" algn="l" defTabSz="3831980" rtl="0" fontAlgn="base">
        <a:spcBef>
          <a:spcPct val="20000"/>
        </a:spcBef>
        <a:spcAft>
          <a:spcPct val="0"/>
        </a:spcAft>
        <a:buChar char="»"/>
        <a:defRPr sz="84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8790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7580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70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5159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49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39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29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70319" algn="l" defTabSz="11175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44932"/>
              </p:ext>
            </p:extLst>
          </p:nvPr>
        </p:nvGraphicFramePr>
        <p:xfrm>
          <a:off x="28803601" y="16687800"/>
          <a:ext cx="10269759" cy="6705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2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3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 gridSpan="3">
                  <a:txBody>
                    <a:bodyPr/>
                    <a:lstStyle/>
                    <a:p>
                      <a:r>
                        <a:rPr lang="en-US" sz="2900" dirty="0"/>
                        <a:t>Table 1: Table Header</a:t>
                      </a:r>
                      <a:endParaRPr lang="en-US" sz="2900" b="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0059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Column 1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Colum</a:t>
                      </a:r>
                      <a:r>
                        <a:rPr lang="en-US" sz="2900" baseline="0" dirty="0"/>
                        <a:t>n 2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Column</a:t>
                      </a:r>
                      <a:r>
                        <a:rPr lang="en-US" sz="2900" baseline="0" dirty="0"/>
                        <a:t> 3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2-1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2-2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2-3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3-1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3-2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3-3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4-1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4-2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4-3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5-1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5-2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5-3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6-1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6-2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6-3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7-1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7-2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7-3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2-1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2-2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2-3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en-US" sz="2900" dirty="0"/>
                        <a:t>Data 3-1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3-2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/>
                        <a:t>Data 3-3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solidFill>
                      <a:srgbClr val="EFE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2213705917"/>
              </p:ext>
            </p:extLst>
          </p:nvPr>
        </p:nvGraphicFramePr>
        <p:xfrm>
          <a:off x="29547936" y="6878621"/>
          <a:ext cx="8856864" cy="6837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Box 90"/>
          <p:cNvSpPr txBox="1">
            <a:spLocks noChangeArrowheads="1"/>
          </p:cNvSpPr>
          <p:nvPr/>
        </p:nvSpPr>
        <p:spPr bwMode="auto">
          <a:xfrm>
            <a:off x="30252192" y="13944600"/>
            <a:ext cx="78307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defTabSz="3831980">
              <a:spcBef>
                <a:spcPct val="50000"/>
              </a:spcBef>
            </a:pPr>
            <a:r>
              <a:rPr lang="en-US" sz="2200" dirty="0">
                <a:latin typeface="Calibri" pitchFamily="34" charset="0"/>
                <a:cs typeface="Calibri" pitchFamily="34" charset="0"/>
              </a:rPr>
              <a:t>Table / Chart formatting is only an example. Always use whatever formatting best organizes your data.</a:t>
            </a:r>
          </a:p>
        </p:txBody>
      </p:sp>
      <p:sp>
        <p:nvSpPr>
          <p:cNvPr id="48" name="Rectangle 47"/>
          <p:cNvSpPr>
            <a:spLocks/>
          </p:cNvSpPr>
          <p:nvPr/>
        </p:nvSpPr>
        <p:spPr>
          <a:xfrm>
            <a:off x="43414634" y="9227188"/>
            <a:ext cx="2235200" cy="1676400"/>
          </a:xfrm>
          <a:prstGeom prst="rect">
            <a:avLst/>
          </a:prstGeom>
          <a:solidFill>
            <a:srgbClr val="F47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65M – 95Y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49" name="Rectangle 48"/>
          <p:cNvSpPr>
            <a:spLocks/>
          </p:cNvSpPr>
          <p:nvPr/>
        </p:nvSpPr>
        <p:spPr>
          <a:xfrm>
            <a:off x="40929024" y="9216149"/>
            <a:ext cx="2235200" cy="1676400"/>
          </a:xfrm>
          <a:prstGeom prst="rect">
            <a:avLst/>
          </a:prstGeom>
          <a:solidFill>
            <a:srgbClr val="00B7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85C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>
          <a:xfrm>
            <a:off x="43478264" y="6626135"/>
            <a:ext cx="2235200" cy="1676400"/>
          </a:xfrm>
          <a:prstGeom prst="rect">
            <a:avLst/>
          </a:prstGeom>
          <a:solidFill>
            <a:srgbClr val="005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100C-55M 20K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51" name="Rectangle 50"/>
          <p:cNvSpPr>
            <a:spLocks/>
          </p:cNvSpPr>
          <p:nvPr/>
        </p:nvSpPr>
        <p:spPr>
          <a:xfrm>
            <a:off x="48385854" y="9265088"/>
            <a:ext cx="2235200" cy="1676400"/>
          </a:xfrm>
          <a:prstGeom prst="rect">
            <a:avLst/>
          </a:prstGeom>
          <a:solidFill>
            <a:srgbClr val="39B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75C-100Y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52" name="Rectangle 51"/>
          <p:cNvSpPr>
            <a:spLocks/>
          </p:cNvSpPr>
          <p:nvPr/>
        </p:nvSpPr>
        <p:spPr>
          <a:xfrm>
            <a:off x="50871465" y="9252937"/>
            <a:ext cx="2235200" cy="1676400"/>
          </a:xfrm>
          <a:prstGeom prst="rect">
            <a:avLst/>
          </a:prstGeom>
          <a:solidFill>
            <a:srgbClr val="7961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60C-70M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53" name="Rectangle 52"/>
          <p:cNvSpPr>
            <a:spLocks/>
          </p:cNvSpPr>
          <p:nvPr/>
        </p:nvSpPr>
        <p:spPr>
          <a:xfrm>
            <a:off x="45900244" y="9227188"/>
            <a:ext cx="2235200" cy="1676400"/>
          </a:xfrm>
          <a:prstGeom prst="rect">
            <a:avLst/>
          </a:prstGeom>
          <a:solidFill>
            <a:srgbClr val="ED14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100M-50Y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54" name="Text Box 41"/>
          <p:cNvSpPr txBox="1">
            <a:spLocks noChangeArrowheads="1"/>
          </p:cNvSpPr>
          <p:nvPr/>
        </p:nvSpPr>
        <p:spPr bwMode="auto">
          <a:xfrm>
            <a:off x="558800" y="4793739"/>
            <a:ext cx="11187053" cy="707886"/>
          </a:xfrm>
          <a:prstGeom prst="rect">
            <a:avLst/>
          </a:prstGeom>
          <a:solidFill>
            <a:srgbClr val="005A98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131166"/>
            <a:r>
              <a:rPr lang="en-US" sz="4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Introduction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78323"/>
              </p:ext>
            </p:extLst>
          </p:nvPr>
        </p:nvGraphicFramePr>
        <p:xfrm>
          <a:off x="28803600" y="25603200"/>
          <a:ext cx="10269756" cy="670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3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 gridSpan="3">
                  <a:txBody>
                    <a:bodyPr/>
                    <a:lstStyle/>
                    <a:p>
                      <a:r>
                        <a:rPr lang="en-US" sz="2900" dirty="0"/>
                        <a:t>Table 2: Table Header</a:t>
                      </a:r>
                      <a:endParaRPr lang="en-US" sz="2900" b="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Column 1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2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Colum</a:t>
                      </a:r>
                      <a:r>
                        <a:rPr lang="en-US" sz="2900" baseline="0" dirty="0"/>
                        <a:t>n 2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2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Column</a:t>
                      </a:r>
                      <a:r>
                        <a:rPr lang="en-US" sz="2900" baseline="0" dirty="0"/>
                        <a:t> 3</a:t>
                      </a:r>
                      <a:endParaRPr lang="en-US" sz="29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A2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2-1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2-2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2-3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4-1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4-2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4-3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5-1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5-2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5-3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6-1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6-2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6-3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7-1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7-2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7-3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1-3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2-1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2-2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</a:t>
                      </a:r>
                      <a:r>
                        <a:rPr lang="en-US" sz="2900" baseline="0" dirty="0"/>
                        <a:t> 2-3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3-1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3-2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/>
                        <a:t>Data 3-3</a:t>
                      </a:r>
                      <a:endParaRPr lang="en-US" sz="2900" dirty="0">
                        <a:latin typeface="Calibri" panose="020F0502020204030204" pitchFamily="34" charset="0"/>
                      </a:endParaRPr>
                    </a:p>
                  </a:txBody>
                  <a:tcPr marL="111760" marR="111760" marT="55880" marB="55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0" y="1143000"/>
            <a:ext cx="9205073" cy="2810781"/>
          </a:xfrm>
          <a:prstGeom prst="rect">
            <a:avLst/>
          </a:prstGeom>
        </p:spPr>
      </p:pic>
      <p:sp>
        <p:nvSpPr>
          <p:cNvPr id="70" name="Rectangle 69"/>
          <p:cNvSpPr>
            <a:spLocks/>
          </p:cNvSpPr>
          <p:nvPr/>
        </p:nvSpPr>
        <p:spPr>
          <a:xfrm>
            <a:off x="41019544" y="6613696"/>
            <a:ext cx="2235200" cy="1676400"/>
          </a:xfrm>
          <a:prstGeom prst="rect">
            <a:avLst/>
          </a:prstGeom>
          <a:solidFill>
            <a:srgbClr val="58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80K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71" name="Rectangle 70"/>
          <p:cNvSpPr>
            <a:spLocks/>
          </p:cNvSpPr>
          <p:nvPr/>
        </p:nvSpPr>
        <p:spPr>
          <a:xfrm>
            <a:off x="45936984" y="6669111"/>
            <a:ext cx="2235200" cy="1676400"/>
          </a:xfrm>
          <a:prstGeom prst="rect">
            <a:avLst/>
          </a:prstGeom>
          <a:solidFill>
            <a:srgbClr val="00B7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85C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73190" y="5755496"/>
            <a:ext cx="8382000" cy="694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b="1" dirty="0"/>
              <a:t>STANDARD COLOR PALETTE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0874579" y="8512463"/>
            <a:ext cx="11789245" cy="694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b="1" dirty="0"/>
              <a:t>PRIMARY/COMPLIMENTARY  COLOR PALETTE</a:t>
            </a:r>
          </a:p>
        </p:txBody>
      </p:sp>
      <p:sp>
        <p:nvSpPr>
          <p:cNvPr id="73" name="Rectangle 72"/>
          <p:cNvSpPr>
            <a:spLocks/>
          </p:cNvSpPr>
          <p:nvPr/>
        </p:nvSpPr>
        <p:spPr>
          <a:xfrm>
            <a:off x="43451374" y="12064192"/>
            <a:ext cx="2235200" cy="1676400"/>
          </a:xfrm>
          <a:prstGeom prst="rect">
            <a:avLst/>
          </a:prstGeom>
          <a:solidFill>
            <a:srgbClr val="E4A2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35M – 70Y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10K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74" name="Rectangle 73"/>
          <p:cNvSpPr>
            <a:spLocks/>
          </p:cNvSpPr>
          <p:nvPr/>
        </p:nvSpPr>
        <p:spPr>
          <a:xfrm>
            <a:off x="40965764" y="12053153"/>
            <a:ext cx="2235200" cy="1676400"/>
          </a:xfrm>
          <a:prstGeom prst="rect">
            <a:avLst/>
          </a:prstGeom>
          <a:solidFill>
            <a:srgbClr val="459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65C-20M 5K</a:t>
            </a:r>
          </a:p>
        </p:txBody>
      </p:sp>
      <p:sp>
        <p:nvSpPr>
          <p:cNvPr id="75" name="Rectangle 74"/>
          <p:cNvSpPr>
            <a:spLocks/>
          </p:cNvSpPr>
          <p:nvPr/>
        </p:nvSpPr>
        <p:spPr>
          <a:xfrm>
            <a:off x="48422594" y="12102092"/>
            <a:ext cx="2235200" cy="1676400"/>
          </a:xfrm>
          <a:prstGeom prst="rect">
            <a:avLst/>
          </a:prstGeom>
          <a:solidFill>
            <a:srgbClr val="6A7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40C-15M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55Y-40K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76" name="Rectangle 75"/>
          <p:cNvSpPr>
            <a:spLocks/>
          </p:cNvSpPr>
          <p:nvPr/>
        </p:nvSpPr>
        <p:spPr>
          <a:xfrm>
            <a:off x="50908205" y="12089941"/>
            <a:ext cx="2235200" cy="1676400"/>
          </a:xfrm>
          <a:prstGeom prst="rect">
            <a:avLst/>
          </a:prstGeom>
          <a:solidFill>
            <a:srgbClr val="8671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60C-70M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77" name="Rectangle 76"/>
          <p:cNvSpPr>
            <a:spLocks/>
          </p:cNvSpPr>
          <p:nvPr/>
        </p:nvSpPr>
        <p:spPr>
          <a:xfrm>
            <a:off x="45936984" y="12064192"/>
            <a:ext cx="2235200" cy="1676400"/>
          </a:xfrm>
          <a:prstGeom prst="rect">
            <a:avLst/>
          </a:prstGeom>
          <a:solidFill>
            <a:srgbClr val="AE56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10C-65M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rgbClr val="FFFFFF"/>
                </a:solidFill>
                <a:ea typeface="Calibri"/>
                <a:cs typeface="Times New Roman"/>
              </a:rPr>
              <a:t>60Y-20K</a:t>
            </a:r>
            <a:endParaRPr lang="en-US" sz="2933" dirty="0">
              <a:ea typeface="Calibri"/>
              <a:cs typeface="Times New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911319" y="11349467"/>
            <a:ext cx="11789245" cy="694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b="1" dirty="0"/>
              <a:t>SECONDARY (MUTED) COLOR PALETTE</a:t>
            </a:r>
          </a:p>
        </p:txBody>
      </p:sp>
      <p:sp>
        <p:nvSpPr>
          <p:cNvPr id="80" name="Rectangle 79"/>
          <p:cNvSpPr>
            <a:spLocks/>
          </p:cNvSpPr>
          <p:nvPr/>
        </p:nvSpPr>
        <p:spPr>
          <a:xfrm>
            <a:off x="43423211" y="14726308"/>
            <a:ext cx="2235200" cy="1676400"/>
          </a:xfrm>
          <a:prstGeom prst="rect">
            <a:avLst/>
          </a:prstGeom>
          <a:solidFill>
            <a:srgbClr val="EFE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5M-20Y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7K</a:t>
            </a:r>
          </a:p>
        </p:txBody>
      </p:sp>
      <p:sp>
        <p:nvSpPr>
          <p:cNvPr id="81" name="Rectangle 80"/>
          <p:cNvSpPr>
            <a:spLocks/>
          </p:cNvSpPr>
          <p:nvPr/>
        </p:nvSpPr>
        <p:spPr>
          <a:xfrm>
            <a:off x="40937601" y="14715269"/>
            <a:ext cx="2235200" cy="1676400"/>
          </a:xfrm>
          <a:prstGeom prst="rect">
            <a:avLst/>
          </a:prstGeom>
          <a:solidFill>
            <a:srgbClr val="D8E2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6C-10K</a:t>
            </a:r>
          </a:p>
        </p:txBody>
      </p:sp>
      <p:sp>
        <p:nvSpPr>
          <p:cNvPr id="82" name="Rectangle 81"/>
          <p:cNvSpPr>
            <a:spLocks/>
          </p:cNvSpPr>
          <p:nvPr/>
        </p:nvSpPr>
        <p:spPr>
          <a:xfrm>
            <a:off x="48394432" y="14764208"/>
            <a:ext cx="2235200" cy="1676400"/>
          </a:xfrm>
          <a:prstGeom prst="rect">
            <a:avLst/>
          </a:prstGeom>
          <a:solidFill>
            <a:srgbClr val="D9D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7C-30Y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10K</a:t>
            </a:r>
          </a:p>
        </p:txBody>
      </p:sp>
      <p:sp>
        <p:nvSpPr>
          <p:cNvPr id="83" name="Rectangle 82"/>
          <p:cNvSpPr>
            <a:spLocks/>
          </p:cNvSpPr>
          <p:nvPr/>
        </p:nvSpPr>
        <p:spPr>
          <a:xfrm>
            <a:off x="50880043" y="14752057"/>
            <a:ext cx="2235200" cy="1676400"/>
          </a:xfrm>
          <a:prstGeom prst="rect">
            <a:avLst/>
          </a:prstGeom>
          <a:solidFill>
            <a:srgbClr val="DCD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5M-10Y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15K</a:t>
            </a:r>
          </a:p>
        </p:txBody>
      </p:sp>
      <p:sp>
        <p:nvSpPr>
          <p:cNvPr id="84" name="Rectangle 83"/>
          <p:cNvSpPr>
            <a:spLocks/>
          </p:cNvSpPr>
          <p:nvPr/>
        </p:nvSpPr>
        <p:spPr>
          <a:xfrm>
            <a:off x="45908821" y="14726308"/>
            <a:ext cx="2235200" cy="1676400"/>
          </a:xfrm>
          <a:prstGeom prst="rect">
            <a:avLst/>
          </a:prstGeom>
          <a:solidFill>
            <a:srgbClr val="E6D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11760" tIns="55880" rIns="111760" bIns="558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10M-15Y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933" dirty="0">
                <a:solidFill>
                  <a:schemeClr val="tx1"/>
                </a:solidFill>
                <a:ea typeface="Calibri"/>
                <a:cs typeface="Times New Roman"/>
              </a:rPr>
              <a:t>10K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883156" y="14011583"/>
            <a:ext cx="11789245" cy="694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b="1" dirty="0"/>
              <a:t>TERTIARY  COLOR PALETTE</a:t>
            </a:r>
          </a:p>
        </p:txBody>
      </p:sp>
      <p:sp>
        <p:nvSpPr>
          <p:cNvPr id="86" name="Text Box 90"/>
          <p:cNvSpPr txBox="1">
            <a:spLocks noChangeArrowheads="1"/>
          </p:cNvSpPr>
          <p:nvPr/>
        </p:nvSpPr>
        <p:spPr bwMode="auto">
          <a:xfrm>
            <a:off x="586963" y="5753161"/>
            <a:ext cx="108427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dirty="0" err="1"/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labore</a:t>
            </a:r>
            <a:r>
              <a:rPr lang="en-US" sz="2800" dirty="0"/>
              <a:t> et </a:t>
            </a:r>
            <a:r>
              <a:rPr lang="en-US" sz="2800" dirty="0" err="1"/>
              <a:t>dolore</a:t>
            </a:r>
            <a:r>
              <a:rPr lang="en-US" sz="2800" dirty="0"/>
              <a:t> magna </a:t>
            </a:r>
            <a:r>
              <a:rPr lang="en-US" sz="2800" dirty="0" err="1"/>
              <a:t>aliqua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Eget</a:t>
            </a:r>
            <a:r>
              <a:rPr lang="en-US" sz="2800" dirty="0"/>
              <a:t> dolor </a:t>
            </a:r>
            <a:r>
              <a:rPr lang="en-US" sz="2800" dirty="0" err="1"/>
              <a:t>morbi</a:t>
            </a:r>
            <a:r>
              <a:rPr lang="en-US" sz="2800" dirty="0"/>
              <a:t> non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quam.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Aliquet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ullamcorper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.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Integer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viverra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mauris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velit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luctus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faucibus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urna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lacinia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eu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Donec non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est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nec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lectus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tristique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ultricies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 ac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massa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E1518CF-F15F-1E7E-7BB7-563C44DE5326}"/>
              </a:ext>
            </a:extLst>
          </p:cNvPr>
          <p:cNvGrpSpPr/>
          <p:nvPr/>
        </p:nvGrpSpPr>
        <p:grpSpPr>
          <a:xfrm>
            <a:off x="0" y="685800"/>
            <a:ext cx="11996265" cy="2987659"/>
            <a:chOff x="0" y="685800"/>
            <a:chExt cx="11996265" cy="2987659"/>
          </a:xfrm>
        </p:grpSpPr>
        <p:sp>
          <p:nvSpPr>
            <p:cNvPr id="2058" name="TextBox 12"/>
            <p:cNvSpPr txBox="1">
              <a:spLocks noChangeArrowheads="1"/>
            </p:cNvSpPr>
            <p:nvPr/>
          </p:nvSpPr>
          <p:spPr bwMode="auto">
            <a:xfrm>
              <a:off x="1" y="3054507"/>
              <a:ext cx="11206849" cy="618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58800">
              <a:spAutoFit/>
            </a:bodyPr>
            <a:lstStyle/>
            <a:p>
              <a:r>
                <a:rPr lang="en-US" sz="2933" i="1" dirty="0">
                  <a:solidFill>
                    <a:srgbClr val="58585A"/>
                  </a:solidFill>
                  <a:latin typeface="Calibri" pitchFamily="34" charset="0"/>
                  <a:cs typeface="Calibri" pitchFamily="34" charset="0"/>
                </a:rPr>
                <a:t>UT Southwestern Medical </a:t>
              </a:r>
              <a:r>
                <a:rPr lang="en-US" sz="3422" i="1" dirty="0">
                  <a:solidFill>
                    <a:srgbClr val="58585A"/>
                  </a:solidFill>
                  <a:latin typeface="Calibri" pitchFamily="34" charset="0"/>
                  <a:cs typeface="Calibri" pitchFamily="34" charset="0"/>
                </a:rPr>
                <a:t>Center</a:t>
              </a:r>
              <a:endParaRPr lang="en-US" sz="2933" i="1" dirty="0">
                <a:solidFill>
                  <a:srgbClr val="58585A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61" name="TextBox 18"/>
            <p:cNvSpPr txBox="1">
              <a:spLocks noChangeArrowheads="1"/>
            </p:cNvSpPr>
            <p:nvPr/>
          </p:nvSpPr>
          <p:spPr bwMode="auto">
            <a:xfrm>
              <a:off x="1" y="2408707"/>
              <a:ext cx="11996264" cy="618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58800">
              <a:spAutoFit/>
            </a:bodyPr>
            <a:lstStyle/>
            <a:p>
              <a:r>
                <a:rPr lang="en-US" sz="3422" dirty="0">
                  <a:solidFill>
                    <a:srgbClr val="58585A"/>
                  </a:solidFill>
                  <a:latin typeface="Calibri" pitchFamily="34" charset="0"/>
                  <a:cs typeface="Calibri" pitchFamily="34" charset="0"/>
                </a:rPr>
                <a:t>Example McName, PhD, RN, MSN</a:t>
              </a:r>
            </a:p>
          </p:txBody>
        </p:sp>
        <p:sp>
          <p:nvSpPr>
            <p:cNvPr id="2062" name="TextBox 19"/>
            <p:cNvSpPr txBox="1">
              <a:spLocks noChangeArrowheads="1"/>
            </p:cNvSpPr>
            <p:nvPr/>
          </p:nvSpPr>
          <p:spPr bwMode="auto">
            <a:xfrm>
              <a:off x="0" y="685800"/>
              <a:ext cx="11745853" cy="1287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58800" tIns="223520">
              <a:spAutoFit/>
            </a:bodyPr>
            <a:lstStyle/>
            <a:p>
              <a:r>
                <a:rPr lang="en-US" sz="6600" dirty="0">
                  <a:solidFill>
                    <a:srgbClr val="58585A"/>
                  </a:solidFill>
                  <a:latin typeface="Calibri" pitchFamily="34" charset="0"/>
                  <a:cs typeface="Calibri" pitchFamily="34" charset="0"/>
                </a:rPr>
                <a:t>Title of Your Poster Goes Here</a:t>
              </a: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2663" y="2385184"/>
              <a:ext cx="604994" cy="604994"/>
            </a:xfrm>
            <a:prstGeom prst="rect">
              <a:avLst/>
            </a:prstGeom>
          </p:spPr>
        </p:pic>
        <p:sp>
          <p:nvSpPr>
            <p:cNvPr id="62" name="TextBox 18"/>
            <p:cNvSpPr txBox="1">
              <a:spLocks noChangeArrowheads="1"/>
            </p:cNvSpPr>
            <p:nvPr/>
          </p:nvSpPr>
          <p:spPr bwMode="auto">
            <a:xfrm>
              <a:off x="6965159" y="2408707"/>
              <a:ext cx="4693441" cy="618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5880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62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3422" dirty="0">
                  <a:solidFill>
                    <a:srgbClr val="58585A"/>
                  </a:solidFill>
                  <a:latin typeface="Calibri" pitchFamily="34" charset="0"/>
                  <a:cs typeface="Calibri" pitchFamily="34" charset="0"/>
                </a:rPr>
                <a:t>####-####-####-####</a:t>
              </a:r>
            </a:p>
          </p:txBody>
        </p:sp>
      </p:grpSp>
      <p:sp>
        <p:nvSpPr>
          <p:cNvPr id="64" name="Text Box 41"/>
          <p:cNvSpPr txBox="1">
            <a:spLocks noChangeArrowheads="1"/>
          </p:cNvSpPr>
          <p:nvPr/>
        </p:nvSpPr>
        <p:spPr bwMode="auto">
          <a:xfrm>
            <a:off x="558800" y="12337539"/>
            <a:ext cx="11187053" cy="707886"/>
          </a:xfrm>
          <a:prstGeom prst="rect">
            <a:avLst/>
          </a:prstGeom>
          <a:solidFill>
            <a:srgbClr val="005A98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131166"/>
            <a:r>
              <a:rPr lang="en-US" sz="4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Methods</a:t>
            </a:r>
          </a:p>
        </p:txBody>
      </p:sp>
      <p:sp>
        <p:nvSpPr>
          <p:cNvPr id="65" name="Text Box 90"/>
          <p:cNvSpPr txBox="1">
            <a:spLocks noChangeArrowheads="1"/>
          </p:cNvSpPr>
          <p:nvPr/>
        </p:nvSpPr>
        <p:spPr bwMode="auto">
          <a:xfrm>
            <a:off x="586963" y="13316019"/>
            <a:ext cx="1084270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628639" indent="-628639" defTabSz="383198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dirty="0" err="1"/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labore</a:t>
            </a:r>
            <a:r>
              <a:rPr lang="en-US" sz="2800" dirty="0"/>
              <a:t> et </a:t>
            </a:r>
            <a:r>
              <a:rPr lang="en-US" sz="2800" dirty="0" err="1"/>
              <a:t>dolore</a:t>
            </a:r>
            <a:r>
              <a:rPr lang="en-US" sz="2800" dirty="0"/>
              <a:t> magna </a:t>
            </a:r>
            <a:r>
              <a:rPr lang="en-US" sz="2800" dirty="0" err="1"/>
              <a:t>aliqua</a:t>
            </a:r>
            <a:r>
              <a:rPr lang="en-US" sz="2800" dirty="0"/>
              <a:t>. </a:t>
            </a:r>
          </a:p>
          <a:p>
            <a:pPr marL="628639" indent="-628639" defTabSz="383198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. </a:t>
            </a:r>
          </a:p>
          <a:p>
            <a:pPr marL="628639" indent="-628639" defTabSz="383198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/>
              <a:t>Eget</a:t>
            </a:r>
            <a:r>
              <a:rPr lang="en-US" sz="2800" dirty="0"/>
              <a:t> dolor </a:t>
            </a:r>
            <a:r>
              <a:rPr lang="en-US" sz="2800" dirty="0" err="1"/>
              <a:t>morbi</a:t>
            </a:r>
            <a:r>
              <a:rPr lang="en-US" sz="2800" dirty="0"/>
              <a:t> non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quam. </a:t>
            </a:r>
          </a:p>
          <a:p>
            <a:pPr marL="628639" indent="-628639" defTabSz="383198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/>
              <a:t>Aliquet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ullamcorper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.</a:t>
            </a:r>
          </a:p>
          <a:p>
            <a:pPr marL="628639" indent="-628639" defTabSz="383198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Pellentesque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eu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mi vel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nulla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euismod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facilisis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vitae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ut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augue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333EC3-83A9-CEA2-A2F8-5A94B8265C2F}"/>
              </a:ext>
            </a:extLst>
          </p:cNvPr>
          <p:cNvGrpSpPr/>
          <p:nvPr/>
        </p:nvGrpSpPr>
        <p:grpSpPr>
          <a:xfrm>
            <a:off x="558803" y="32454339"/>
            <a:ext cx="11187051" cy="3906617"/>
            <a:chOff x="558803" y="32454339"/>
            <a:chExt cx="11187051" cy="3906617"/>
          </a:xfrm>
        </p:grpSpPr>
        <p:sp>
          <p:nvSpPr>
            <p:cNvPr id="61" name="Text Box 41"/>
            <p:cNvSpPr txBox="1">
              <a:spLocks noChangeArrowheads="1"/>
            </p:cNvSpPr>
            <p:nvPr/>
          </p:nvSpPr>
          <p:spPr bwMode="auto">
            <a:xfrm>
              <a:off x="558803" y="32454339"/>
              <a:ext cx="11187051" cy="707886"/>
            </a:xfrm>
            <a:prstGeom prst="rect">
              <a:avLst/>
            </a:prstGeom>
            <a:solidFill>
              <a:srgbClr val="005A98"/>
            </a:solidFill>
            <a:ln w="1270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6131166"/>
              <a:r>
                <a:rPr lang="en-US" sz="40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Discussion</a:t>
              </a:r>
            </a:p>
          </p:txBody>
        </p:sp>
        <p:sp>
          <p:nvSpPr>
            <p:cNvPr id="68" name="Text Box 90"/>
            <p:cNvSpPr txBox="1">
              <a:spLocks noChangeArrowheads="1"/>
            </p:cNvSpPr>
            <p:nvPr/>
          </p:nvSpPr>
          <p:spPr bwMode="auto">
            <a:xfrm>
              <a:off x="617500" y="33560189"/>
              <a:ext cx="10865365" cy="280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558790" indent="-558790" defTabSz="383198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800" dirty="0"/>
                <a:t>Lorem ipsum dolor sit </a:t>
              </a:r>
              <a:r>
                <a:rPr lang="en-US" sz="2800" dirty="0" err="1"/>
                <a:t>amet</a:t>
              </a:r>
              <a:r>
                <a:rPr lang="en-US" sz="2800" dirty="0"/>
                <a:t>, </a:t>
              </a:r>
              <a:r>
                <a:rPr lang="en-US" sz="2800" dirty="0" err="1"/>
                <a:t>consectetur</a:t>
              </a:r>
              <a:r>
                <a:rPr lang="en-US" sz="2800" dirty="0"/>
                <a:t> </a:t>
              </a:r>
              <a:r>
                <a:rPr lang="en-US" sz="2800" dirty="0" err="1"/>
                <a:t>adipiscing</a:t>
              </a:r>
              <a:r>
                <a:rPr lang="en-US" sz="2800" dirty="0"/>
                <a:t> </a:t>
              </a:r>
              <a:r>
                <a:rPr lang="en-US" sz="2800" dirty="0" err="1"/>
                <a:t>elit</a:t>
              </a:r>
              <a:r>
                <a:rPr lang="en-US" sz="2800" dirty="0"/>
                <a:t>, </a:t>
              </a:r>
              <a:r>
                <a:rPr lang="en-US" sz="2800" dirty="0" err="1"/>
                <a:t>sed</a:t>
              </a:r>
              <a:r>
                <a:rPr lang="en-US" sz="2800" dirty="0"/>
                <a:t> do </a:t>
              </a:r>
              <a:r>
                <a:rPr lang="en-US" sz="2800" dirty="0" err="1"/>
                <a:t>eiusmod</a:t>
              </a:r>
              <a:r>
                <a:rPr lang="en-US" sz="2800" dirty="0"/>
                <a:t> </a:t>
              </a:r>
              <a:r>
                <a:rPr lang="en-US" sz="2800" dirty="0" err="1"/>
                <a:t>tempor</a:t>
              </a:r>
              <a:r>
                <a:rPr lang="en-US" sz="2800" dirty="0"/>
                <a:t> </a:t>
              </a:r>
              <a:r>
                <a:rPr lang="en-US" sz="2800" dirty="0" err="1"/>
                <a:t>incididunt</a:t>
              </a:r>
              <a:r>
                <a:rPr lang="en-US" sz="2800" dirty="0"/>
                <a:t> </a:t>
              </a:r>
              <a:r>
                <a:rPr lang="en-US" sz="2800" dirty="0" err="1"/>
                <a:t>ut</a:t>
              </a:r>
              <a:r>
                <a:rPr lang="en-US" sz="2800" dirty="0"/>
                <a:t> </a:t>
              </a:r>
              <a:r>
                <a:rPr lang="en-US" sz="2800" dirty="0" err="1"/>
                <a:t>labore</a:t>
              </a:r>
              <a:r>
                <a:rPr lang="en-US" sz="2800" dirty="0"/>
                <a:t> et </a:t>
              </a:r>
              <a:r>
                <a:rPr lang="en-US" sz="2800" dirty="0" err="1"/>
                <a:t>dolore</a:t>
              </a:r>
              <a:r>
                <a:rPr lang="en-US" sz="2800" dirty="0"/>
                <a:t> magna </a:t>
              </a:r>
              <a:r>
                <a:rPr lang="en-US" sz="2800" dirty="0" err="1"/>
                <a:t>aliqua</a:t>
              </a:r>
              <a:r>
                <a:rPr lang="en-US" sz="2800" dirty="0"/>
                <a:t>. </a:t>
              </a:r>
            </a:p>
            <a:p>
              <a:pPr marL="558790" indent="-558790" defTabSz="383198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800" dirty="0" err="1"/>
                <a:t>Sed</a:t>
              </a:r>
              <a:r>
                <a:rPr lang="en-US" sz="2800" dirty="0"/>
                <a:t> </a:t>
              </a:r>
              <a:r>
                <a:rPr lang="en-US" sz="2800" dirty="0" err="1"/>
                <a:t>adipiscing</a:t>
              </a:r>
              <a:r>
                <a:rPr lang="en-US" sz="2800" dirty="0"/>
                <a:t> </a:t>
              </a:r>
              <a:r>
                <a:rPr lang="en-US" sz="2800" dirty="0" err="1"/>
                <a:t>diam</a:t>
              </a:r>
              <a:r>
                <a:rPr lang="en-US" sz="2800" dirty="0"/>
                <a:t> </a:t>
              </a:r>
              <a:r>
                <a:rPr lang="en-US" sz="2800" dirty="0" err="1"/>
                <a:t>donec</a:t>
              </a:r>
              <a:r>
                <a:rPr lang="en-US" sz="2800" dirty="0"/>
                <a:t> </a:t>
              </a:r>
              <a:r>
                <a:rPr lang="en-US" sz="2800" dirty="0" err="1"/>
                <a:t>adipiscing</a:t>
              </a:r>
              <a:r>
                <a:rPr lang="en-US" sz="2800" dirty="0"/>
                <a:t> </a:t>
              </a:r>
              <a:r>
                <a:rPr lang="en-US" sz="2800" dirty="0" err="1"/>
                <a:t>tristique</a:t>
              </a:r>
              <a:r>
                <a:rPr lang="en-US" sz="2800" dirty="0"/>
                <a:t> </a:t>
              </a:r>
              <a:r>
                <a:rPr lang="en-US" sz="2800" dirty="0" err="1"/>
                <a:t>risus</a:t>
              </a:r>
              <a:r>
                <a:rPr lang="en-US" sz="2800" dirty="0"/>
                <a:t>. </a:t>
              </a:r>
            </a:p>
            <a:p>
              <a:pPr marL="558790" indent="-558790" defTabSz="383198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800" dirty="0" err="1"/>
                <a:t>Eget</a:t>
              </a:r>
              <a:r>
                <a:rPr lang="en-US" sz="2800" dirty="0"/>
                <a:t> dolor </a:t>
              </a:r>
              <a:r>
                <a:rPr lang="en-US" sz="2800" dirty="0" err="1"/>
                <a:t>morbi</a:t>
              </a:r>
              <a:r>
                <a:rPr lang="en-US" sz="2800" dirty="0"/>
                <a:t> non </a:t>
              </a:r>
              <a:r>
                <a:rPr lang="en-US" sz="2800" dirty="0" err="1"/>
                <a:t>arcu</a:t>
              </a:r>
              <a:r>
                <a:rPr lang="en-US" sz="2800" dirty="0"/>
                <a:t> </a:t>
              </a:r>
              <a:r>
                <a:rPr lang="en-US" sz="2800" dirty="0" err="1"/>
                <a:t>risus</a:t>
              </a:r>
              <a:r>
                <a:rPr lang="en-US" sz="2800" dirty="0"/>
                <a:t> </a:t>
              </a:r>
              <a:r>
                <a:rPr lang="en-US" sz="2800" dirty="0" err="1"/>
                <a:t>quis</a:t>
              </a:r>
              <a:r>
                <a:rPr lang="en-US" sz="2800" dirty="0"/>
                <a:t> </a:t>
              </a:r>
              <a:r>
                <a:rPr lang="en-US" sz="2800" dirty="0" err="1"/>
                <a:t>varius</a:t>
              </a:r>
              <a:r>
                <a:rPr lang="en-US" sz="2800" dirty="0"/>
                <a:t> quam. </a:t>
              </a:r>
            </a:p>
            <a:p>
              <a:pPr marL="558790" indent="-558790" defTabSz="3831980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800" dirty="0" err="1"/>
                <a:t>Aliquet</a:t>
              </a:r>
              <a:r>
                <a:rPr lang="en-US" sz="2800" dirty="0"/>
                <a:t> </a:t>
              </a:r>
              <a:r>
                <a:rPr lang="en-US" sz="2800" dirty="0" err="1"/>
                <a:t>nec</a:t>
              </a:r>
              <a:r>
                <a:rPr lang="en-US" sz="2800" dirty="0"/>
                <a:t> </a:t>
              </a:r>
              <a:r>
                <a:rPr lang="en-US" sz="2800" dirty="0" err="1"/>
                <a:t>ullamcorper</a:t>
              </a:r>
              <a:r>
                <a:rPr lang="en-US" sz="2800" dirty="0"/>
                <a:t> sit </a:t>
              </a:r>
              <a:r>
                <a:rPr lang="en-US" sz="2800" dirty="0" err="1"/>
                <a:t>amet</a:t>
              </a:r>
              <a:r>
                <a:rPr lang="en-US" sz="2800" dirty="0"/>
                <a:t> </a:t>
              </a:r>
              <a:r>
                <a:rPr lang="en-US" sz="2800" dirty="0" err="1"/>
                <a:t>risus</a:t>
              </a:r>
              <a:r>
                <a:rPr lang="en-US" sz="2800" dirty="0"/>
                <a:t> </a:t>
              </a:r>
              <a:r>
                <a:rPr lang="en-US" sz="2800" dirty="0" err="1"/>
                <a:t>nullam</a:t>
              </a:r>
              <a:r>
                <a:rPr lang="en-US" sz="2800" dirty="0"/>
                <a:t> </a:t>
              </a:r>
              <a:r>
                <a:rPr lang="en-US" sz="2800" dirty="0" err="1"/>
                <a:t>eget</a:t>
              </a:r>
              <a:r>
                <a:rPr lang="en-US" sz="2800" dirty="0"/>
                <a:t>.</a:t>
              </a:r>
              <a:endParaRPr lang="en-US" sz="28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87" name="Text Box 41"/>
          <p:cNvSpPr txBox="1">
            <a:spLocks noChangeArrowheads="1"/>
          </p:cNvSpPr>
          <p:nvPr/>
        </p:nvSpPr>
        <p:spPr bwMode="auto">
          <a:xfrm>
            <a:off x="28803601" y="6796641"/>
            <a:ext cx="10287000" cy="543675"/>
          </a:xfrm>
          <a:prstGeom prst="rect">
            <a:avLst/>
          </a:prstGeom>
          <a:solidFill>
            <a:srgbClr val="005A98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131166"/>
            <a:r>
              <a:rPr lang="en-US" sz="2933" dirty="0">
                <a:solidFill>
                  <a:schemeClr val="bg1"/>
                </a:solidFill>
                <a:latin typeface="+mn-lt"/>
                <a:cs typeface="Calibri" pitchFamily="34" charset="0"/>
              </a:rPr>
              <a:t>Chart 1 : Chart Header</a:t>
            </a:r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586963" y="19199412"/>
            <a:ext cx="11158890" cy="707886"/>
          </a:xfrm>
          <a:prstGeom prst="rect">
            <a:avLst/>
          </a:prstGeom>
          <a:solidFill>
            <a:srgbClr val="005A98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131166"/>
            <a:r>
              <a:rPr lang="en-US" sz="4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Results</a:t>
            </a:r>
          </a:p>
        </p:txBody>
      </p:sp>
      <p:sp>
        <p:nvSpPr>
          <p:cNvPr id="67" name="Text Box 90"/>
          <p:cNvSpPr txBox="1">
            <a:spLocks noChangeArrowheads="1"/>
          </p:cNvSpPr>
          <p:nvPr/>
        </p:nvSpPr>
        <p:spPr bwMode="auto">
          <a:xfrm>
            <a:off x="676730" y="27432000"/>
            <a:ext cx="11069123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dirty="0" err="1"/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labore</a:t>
            </a:r>
            <a:r>
              <a:rPr lang="en-US" sz="2800" dirty="0"/>
              <a:t> et </a:t>
            </a:r>
            <a:r>
              <a:rPr lang="en-US" sz="2800" dirty="0" err="1"/>
              <a:t>dolore</a:t>
            </a:r>
            <a:r>
              <a:rPr lang="en-US" sz="2800" dirty="0"/>
              <a:t> magna </a:t>
            </a:r>
            <a:r>
              <a:rPr lang="en-US" sz="2800" dirty="0" err="1"/>
              <a:t>aliqua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Eget</a:t>
            </a:r>
            <a:r>
              <a:rPr lang="en-US" sz="2800" dirty="0"/>
              <a:t> dolor </a:t>
            </a:r>
            <a:r>
              <a:rPr lang="en-US" sz="2800" dirty="0" err="1"/>
              <a:t>morbi</a:t>
            </a:r>
            <a:r>
              <a:rPr lang="en-US" sz="2800" dirty="0"/>
              <a:t> non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quam. </a:t>
            </a:r>
          </a:p>
        </p:txBody>
      </p:sp>
      <p:graphicFrame>
        <p:nvGraphicFramePr>
          <p:cNvPr id="88" name="Chart 87"/>
          <p:cNvGraphicFramePr/>
          <p:nvPr>
            <p:extLst>
              <p:ext uri="{D42A27DB-BD31-4B8C-83A1-F6EECF244321}">
                <p14:modId xmlns:p14="http://schemas.microsoft.com/office/powerpoint/2010/main" val="2881762330"/>
              </p:ext>
            </p:extLst>
          </p:nvPr>
        </p:nvGraphicFramePr>
        <p:xfrm>
          <a:off x="1067668" y="20080202"/>
          <a:ext cx="10361999" cy="712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28746678" y="4572000"/>
            <a:ext cx="11271865" cy="140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58800" tIns="223520">
            <a:spAutoFit/>
          </a:bodyPr>
          <a:lstStyle/>
          <a:p>
            <a:r>
              <a:rPr lang="en-US" sz="7333" dirty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Extra Tables &amp; Figures</a:t>
            </a:r>
          </a:p>
        </p:txBody>
      </p:sp>
      <p:sp>
        <p:nvSpPr>
          <p:cNvPr id="2050" name="Text Box 39"/>
          <p:cNvSpPr txBox="1">
            <a:spLocks noChangeArrowheads="1"/>
          </p:cNvSpPr>
          <p:nvPr/>
        </p:nvSpPr>
        <p:spPr bwMode="auto">
          <a:xfrm>
            <a:off x="11996265" y="0"/>
            <a:ext cx="16241073" cy="38404799"/>
          </a:xfrm>
          <a:prstGeom prst="rect">
            <a:avLst/>
          </a:prstGeom>
          <a:solidFill>
            <a:srgbClr val="58585A"/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 algn="ctr" defTabSz="6131166"/>
            <a:endParaRPr lang="en-US" sz="44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764448" y="34787431"/>
            <a:ext cx="1431682" cy="2370408"/>
            <a:chOff x="17791012" y="18742305"/>
            <a:chExt cx="1600200" cy="2649421"/>
          </a:xfrm>
          <a:solidFill>
            <a:srgbClr val="58585A"/>
          </a:solidFill>
        </p:grpSpPr>
        <p:sp>
          <p:nvSpPr>
            <p:cNvPr id="8" name="Rounded Rectangle 7"/>
            <p:cNvSpPr/>
            <p:nvPr/>
          </p:nvSpPr>
          <p:spPr bwMode="auto">
            <a:xfrm>
              <a:off x="17791012" y="18742305"/>
              <a:ext cx="1600200" cy="2649421"/>
            </a:xfrm>
            <a:prstGeom prst="roundRect">
              <a:avLst>
                <a:gd name="adj" fmla="val 16072"/>
              </a:avLst>
            </a:prstGeom>
            <a:grpFill/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11760" tIns="55880" rIns="111760" bIns="55880" numCol="1" rtlCol="0" anchor="t" anchorCtr="0" compatLnSpc="1">
              <a:prstTxWarp prst="textNoShape">
                <a:avLst/>
              </a:prstTxWarp>
            </a:bodyPr>
            <a:lstStyle/>
            <a:p>
              <a:pPr defTabSz="3831980"/>
              <a:endParaRPr lang="en-US" sz="7578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950163" y="19321882"/>
              <a:ext cx="1281898" cy="1477824"/>
            </a:xfrm>
            <a:prstGeom prst="rect">
              <a:avLst/>
            </a:prstGeom>
            <a:grpFill/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11760" tIns="55880" rIns="111760" bIns="55880" numCol="1" rtlCol="0" anchor="t" anchorCtr="0" compatLnSpc="1">
              <a:prstTxWarp prst="textNoShape">
                <a:avLst/>
              </a:prstTxWarp>
            </a:bodyPr>
            <a:lstStyle/>
            <a:p>
              <a:pPr defTabSz="3831980"/>
              <a:endParaRPr lang="en-US" sz="7578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8476812" y="21028306"/>
              <a:ext cx="228600" cy="228600"/>
            </a:xfrm>
            <a:prstGeom prst="ellipse">
              <a:avLst/>
            </a:prstGeom>
            <a:grpFill/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11760" tIns="55880" rIns="111760" bIns="55880" numCol="1" rtlCol="0" anchor="t" anchorCtr="0" compatLnSpc="1">
              <a:prstTxWarp prst="textNoShape">
                <a:avLst/>
              </a:prstTxWarp>
            </a:bodyPr>
            <a:lstStyle/>
            <a:p>
              <a:pPr defTabSz="3831980"/>
              <a:endParaRPr lang="en-US" sz="7578"/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18364842" y="18991070"/>
              <a:ext cx="452541" cy="71099"/>
            </a:xfrm>
            <a:prstGeom prst="roundRect">
              <a:avLst/>
            </a:prstGeom>
            <a:grpFill/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11760" tIns="55880" rIns="111760" bIns="55880" numCol="1" rtlCol="0" anchor="t" anchorCtr="0" compatLnSpc="1">
              <a:prstTxWarp prst="textNoShape">
                <a:avLst/>
              </a:prstTxWarp>
            </a:bodyPr>
            <a:lstStyle/>
            <a:p>
              <a:pPr defTabSz="3831980"/>
              <a:endParaRPr lang="en-US" sz="7578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826" y="34770704"/>
            <a:ext cx="2386256" cy="2386256"/>
          </a:xfrm>
          <a:prstGeom prst="rect">
            <a:avLst/>
          </a:prstGeom>
          <a:solidFill>
            <a:srgbClr val="58585A"/>
          </a:solidFill>
        </p:spPr>
      </p:pic>
      <p:sp>
        <p:nvSpPr>
          <p:cNvPr id="5" name="TextBox 4"/>
          <p:cNvSpPr txBox="1"/>
          <p:nvPr/>
        </p:nvSpPr>
        <p:spPr>
          <a:xfrm>
            <a:off x="13265413" y="4572000"/>
            <a:ext cx="12800060" cy="15281106"/>
          </a:xfrm>
          <a:prstGeom prst="rect">
            <a:avLst/>
          </a:prstGeom>
          <a:solidFill>
            <a:srgbClr val="58585A"/>
          </a:solidFill>
        </p:spPr>
        <p:txBody>
          <a:bodyPr wrap="square" rtlCol="0">
            <a:spAutoFit/>
          </a:bodyPr>
          <a:lstStyle/>
          <a:p>
            <a:r>
              <a:rPr lang="en-US" sz="14100" b="1" dirty="0">
                <a:solidFill>
                  <a:schemeClr val="bg1"/>
                </a:solidFill>
              </a:rPr>
              <a:t>Main finding </a:t>
            </a:r>
            <a:r>
              <a:rPr lang="en-US" sz="14100" dirty="0">
                <a:solidFill>
                  <a:schemeClr val="bg1"/>
                </a:solidFill>
              </a:rPr>
              <a:t>goes here, translated into </a:t>
            </a:r>
            <a:r>
              <a:rPr lang="en-US" sz="14100" b="1" dirty="0">
                <a:solidFill>
                  <a:schemeClr val="bg1"/>
                </a:solidFill>
              </a:rPr>
              <a:t>plain English.</a:t>
            </a:r>
            <a:r>
              <a:rPr lang="en-US" sz="14100" dirty="0">
                <a:solidFill>
                  <a:schemeClr val="bg1"/>
                </a:solidFill>
              </a:rPr>
              <a:t> </a:t>
            </a:r>
            <a:r>
              <a:rPr lang="en-US" sz="14100" b="1" dirty="0">
                <a:solidFill>
                  <a:schemeClr val="bg1"/>
                </a:solidFill>
              </a:rPr>
              <a:t>Emphasize</a:t>
            </a:r>
            <a:r>
              <a:rPr lang="en-US" sz="14100" dirty="0">
                <a:solidFill>
                  <a:schemeClr val="bg1"/>
                </a:solidFill>
              </a:rPr>
              <a:t> the important words.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567138" y="34747200"/>
            <a:ext cx="7040212" cy="2800767"/>
          </a:xfrm>
          <a:prstGeom prst="rect">
            <a:avLst/>
          </a:prstGeom>
          <a:solidFill>
            <a:srgbClr val="58585A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Take a picture of the QR code with the link to your paper, a lab site, or contact information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0919400" y="3429000"/>
            <a:ext cx="23984799" cy="176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860" dirty="0"/>
              <a:t>University Color Palettes</a:t>
            </a:r>
          </a:p>
        </p:txBody>
      </p:sp>
      <p:sp>
        <p:nvSpPr>
          <p:cNvPr id="17" name="Text Box 41">
            <a:extLst>
              <a:ext uri="{FF2B5EF4-FFF2-40B4-BE49-F238E27FC236}">
                <a16:creationId xmlns:a16="http://schemas.microsoft.com/office/drawing/2014/main" id="{47045636-9A7E-4494-81C5-C6881DEC1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600" y="33126450"/>
            <a:ext cx="10287000" cy="584775"/>
          </a:xfrm>
          <a:prstGeom prst="rect">
            <a:avLst/>
          </a:prstGeom>
          <a:solidFill>
            <a:srgbClr val="005A98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6131166"/>
            <a:r>
              <a:rPr lang="en-US" sz="3200" dirty="0">
                <a:solidFill>
                  <a:schemeClr val="bg1"/>
                </a:solidFill>
                <a:latin typeface="+mn-lt"/>
                <a:cs typeface="Calibri" pitchFamily="34" charset="0"/>
              </a:rPr>
              <a:t>Conclusions</a:t>
            </a:r>
          </a:p>
        </p:txBody>
      </p:sp>
      <p:sp>
        <p:nvSpPr>
          <p:cNvPr id="18" name="Text Box 90">
            <a:extLst>
              <a:ext uri="{FF2B5EF4-FFF2-40B4-BE49-F238E27FC236}">
                <a16:creationId xmlns:a16="http://schemas.microsoft.com/office/drawing/2014/main" id="{A4CD6AD5-FFED-174A-5EB8-E009AEC71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600" y="34290000"/>
            <a:ext cx="10287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do </a:t>
            </a:r>
            <a:r>
              <a:rPr lang="en-US" sz="2800" dirty="0" err="1"/>
              <a:t>eiusmod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 </a:t>
            </a:r>
            <a:r>
              <a:rPr lang="en-US" sz="2800" dirty="0" err="1"/>
              <a:t>incididunt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labore</a:t>
            </a:r>
            <a:r>
              <a:rPr lang="en-US" sz="2800" dirty="0"/>
              <a:t> et </a:t>
            </a:r>
            <a:r>
              <a:rPr lang="en-US" sz="2800" dirty="0" err="1"/>
              <a:t>dolore</a:t>
            </a:r>
            <a:r>
              <a:rPr lang="en-US" sz="2800" dirty="0"/>
              <a:t> magna </a:t>
            </a:r>
            <a:r>
              <a:rPr lang="en-US" sz="2800" dirty="0" err="1"/>
              <a:t>aliqua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Eget</a:t>
            </a:r>
            <a:r>
              <a:rPr lang="en-US" sz="2800" dirty="0"/>
              <a:t> dolor </a:t>
            </a:r>
            <a:r>
              <a:rPr lang="en-US" sz="2800" dirty="0" err="1"/>
              <a:t>morbi</a:t>
            </a:r>
            <a:r>
              <a:rPr lang="en-US" sz="2800" dirty="0"/>
              <a:t> non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quam. </a:t>
            </a:r>
          </a:p>
          <a:p>
            <a:pPr marL="558790" indent="-558790" defTabSz="383198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Aliquet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ullamcorper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2016 Library Handout">
      <a:dk1>
        <a:srgbClr val="003366"/>
      </a:dk1>
      <a:lt1>
        <a:sysClr val="window" lastClr="FFFFFF"/>
      </a:lt1>
      <a:dk2>
        <a:srgbClr val="212745"/>
      </a:dk2>
      <a:lt2>
        <a:srgbClr val="D1E7F2"/>
      </a:lt2>
      <a:accent1>
        <a:srgbClr val="C3260C"/>
      </a:accent1>
      <a:accent2>
        <a:srgbClr val="EFD463"/>
      </a:accent2>
      <a:accent3>
        <a:srgbClr val="34AC8B"/>
      </a:accent3>
      <a:accent4>
        <a:srgbClr val="B184D6"/>
      </a:accent4>
      <a:accent5>
        <a:srgbClr val="D85C00"/>
      </a:accent5>
      <a:accent6>
        <a:srgbClr val="F14124"/>
      </a:accent6>
      <a:hlink>
        <a:srgbClr val="00B0F0"/>
      </a:hlink>
      <a:folHlink>
        <a:srgbClr val="82190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555</Words>
  <Application>Microsoft Macintosh PowerPoint</Application>
  <PresentationFormat>Custom</PresentationFormat>
  <Paragraphs>136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Texas Woman's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UTHealth SON</dc:creator>
  <cp:lastModifiedBy>Beni Stewart</cp:lastModifiedBy>
  <cp:revision>99</cp:revision>
  <cp:lastPrinted>2018-05-07T21:34:15Z</cp:lastPrinted>
  <dcterms:created xsi:type="dcterms:W3CDTF">2002-12-20T21:18:36Z</dcterms:created>
  <dcterms:modified xsi:type="dcterms:W3CDTF">2024-03-21T18:39:18Z</dcterms:modified>
</cp:coreProperties>
</file>